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Limelight"/>
      <p:regular r:id="rId41"/>
    </p:embeddedFont>
    <p:embeddedFont>
      <p:font typeface="Roboto"/>
      <p:regular r:id="rId42"/>
      <p:bold r:id="rId43"/>
      <p:italic r:id="rId44"/>
      <p:boldItalic r:id="rId45"/>
    </p:embeddedFont>
    <p:embeddedFont>
      <p:font typeface="Playfair Display"/>
      <p:regular r:id="rId46"/>
      <p:bold r:id="rId47"/>
      <p:italic r:id="rId48"/>
      <p:boldItalic r:id="rId49"/>
    </p:embeddedFont>
    <p:embeddedFont>
      <p:font typeface="Poppins"/>
      <p:regular r:id="rId50"/>
      <p:bold r:id="rId51"/>
      <p:italic r:id="rId52"/>
      <p:boldItalic r:id="rId53"/>
    </p:embeddedFont>
    <p:embeddedFont>
      <p:font typeface="Actor"/>
      <p:regular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53B04EF-0E59-4919-8866-2CD1FE984735}">
  <a:tblStyle styleId="{053B04EF-0E59-4919-8866-2CD1FE984735}"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Roboto-regular.fntdata"/><Relationship Id="rId41" Type="http://schemas.openxmlformats.org/officeDocument/2006/relationships/font" Target="fonts/Limelight-regular.fntdata"/><Relationship Id="rId44" Type="http://schemas.openxmlformats.org/officeDocument/2006/relationships/font" Target="fonts/Roboto-italic.fntdata"/><Relationship Id="rId43" Type="http://schemas.openxmlformats.org/officeDocument/2006/relationships/font" Target="fonts/Roboto-bold.fntdata"/><Relationship Id="rId46" Type="http://schemas.openxmlformats.org/officeDocument/2006/relationships/font" Target="fonts/PlayfairDisplay-regular.fntdata"/><Relationship Id="rId45"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PlayfairDisplay-italic.fntdata"/><Relationship Id="rId47" Type="http://schemas.openxmlformats.org/officeDocument/2006/relationships/font" Target="fonts/PlayfairDisplay-bold.fntdata"/><Relationship Id="rId49" Type="http://schemas.openxmlformats.org/officeDocument/2006/relationships/font" Target="fonts/PlayfairDisplay-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Poppins-bold.fntdata"/><Relationship Id="rId50" Type="http://schemas.openxmlformats.org/officeDocument/2006/relationships/font" Target="fonts/Poppins-regular.fntdata"/><Relationship Id="rId53" Type="http://schemas.openxmlformats.org/officeDocument/2006/relationships/font" Target="fonts/Poppins-boldItalic.fntdata"/><Relationship Id="rId52" Type="http://schemas.openxmlformats.org/officeDocument/2006/relationships/font" Target="fonts/Poppins-italic.fntdata"/><Relationship Id="rId11" Type="http://schemas.openxmlformats.org/officeDocument/2006/relationships/slide" Target="slides/slide6.xml"/><Relationship Id="rId10" Type="http://schemas.openxmlformats.org/officeDocument/2006/relationships/slide" Target="slides/slide5.xml"/><Relationship Id="rId54" Type="http://schemas.openxmlformats.org/officeDocument/2006/relationships/font" Target="fonts/Actor-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png>
</file>

<file path=ppt/media/image32.png>
</file>

<file path=ppt/media/image3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0" name="Shape 6270"/>
        <p:cNvGrpSpPr/>
        <p:nvPr/>
      </p:nvGrpSpPr>
      <p:grpSpPr>
        <a:xfrm>
          <a:off x="0" y="0"/>
          <a:ext cx="0" cy="0"/>
          <a:chOff x="0" y="0"/>
          <a:chExt cx="0" cy="0"/>
        </a:xfrm>
      </p:grpSpPr>
      <p:sp>
        <p:nvSpPr>
          <p:cNvPr id="6271" name="Google Shape;627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72" name="Google Shape;627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9" name="Shape 6519"/>
        <p:cNvGrpSpPr/>
        <p:nvPr/>
      </p:nvGrpSpPr>
      <p:grpSpPr>
        <a:xfrm>
          <a:off x="0" y="0"/>
          <a:ext cx="0" cy="0"/>
          <a:chOff x="0" y="0"/>
          <a:chExt cx="0" cy="0"/>
        </a:xfrm>
      </p:grpSpPr>
      <p:sp>
        <p:nvSpPr>
          <p:cNvPr id="6520" name="Google Shape;6520;g20f127b1ced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1" name="Google Shape;6521;g20f127b1ced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7" name="Shape 6527"/>
        <p:cNvGrpSpPr/>
        <p:nvPr/>
      </p:nvGrpSpPr>
      <p:grpSpPr>
        <a:xfrm>
          <a:off x="0" y="0"/>
          <a:ext cx="0" cy="0"/>
          <a:chOff x="0" y="0"/>
          <a:chExt cx="0" cy="0"/>
        </a:xfrm>
      </p:grpSpPr>
      <p:sp>
        <p:nvSpPr>
          <p:cNvPr id="6528" name="Google Shape;6528;g20f127b1ced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9" name="Google Shape;6529;g20f127b1ced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5" name="Shape 6535"/>
        <p:cNvGrpSpPr/>
        <p:nvPr/>
      </p:nvGrpSpPr>
      <p:grpSpPr>
        <a:xfrm>
          <a:off x="0" y="0"/>
          <a:ext cx="0" cy="0"/>
          <a:chOff x="0" y="0"/>
          <a:chExt cx="0" cy="0"/>
        </a:xfrm>
      </p:grpSpPr>
      <p:sp>
        <p:nvSpPr>
          <p:cNvPr id="6536" name="Google Shape;6536;g20f127b1ced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7" name="Google Shape;6537;g20f127b1ced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3" name="Shape 6543"/>
        <p:cNvGrpSpPr/>
        <p:nvPr/>
      </p:nvGrpSpPr>
      <p:grpSpPr>
        <a:xfrm>
          <a:off x="0" y="0"/>
          <a:ext cx="0" cy="0"/>
          <a:chOff x="0" y="0"/>
          <a:chExt cx="0" cy="0"/>
        </a:xfrm>
      </p:grpSpPr>
      <p:sp>
        <p:nvSpPr>
          <p:cNvPr id="6544" name="Google Shape;6544;g20f127b1ced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5" name="Google Shape;6545;g20f127b1ced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6" name="Shape 6556"/>
        <p:cNvGrpSpPr/>
        <p:nvPr/>
      </p:nvGrpSpPr>
      <p:grpSpPr>
        <a:xfrm>
          <a:off x="0" y="0"/>
          <a:ext cx="0" cy="0"/>
          <a:chOff x="0" y="0"/>
          <a:chExt cx="0" cy="0"/>
        </a:xfrm>
      </p:grpSpPr>
      <p:sp>
        <p:nvSpPr>
          <p:cNvPr id="6557" name="Google Shape;6557;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58" name="Google Shape;6558;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7" name="Shape 6637"/>
        <p:cNvGrpSpPr/>
        <p:nvPr/>
      </p:nvGrpSpPr>
      <p:grpSpPr>
        <a:xfrm>
          <a:off x="0" y="0"/>
          <a:ext cx="0" cy="0"/>
          <a:chOff x="0" y="0"/>
          <a:chExt cx="0" cy="0"/>
        </a:xfrm>
      </p:grpSpPr>
      <p:sp>
        <p:nvSpPr>
          <p:cNvPr id="6638" name="Google Shape;6638;g21047bfc69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39" name="Google Shape;6639;g21047bfc69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0" name="Shape 6730"/>
        <p:cNvGrpSpPr/>
        <p:nvPr/>
      </p:nvGrpSpPr>
      <p:grpSpPr>
        <a:xfrm>
          <a:off x="0" y="0"/>
          <a:ext cx="0" cy="0"/>
          <a:chOff x="0" y="0"/>
          <a:chExt cx="0" cy="0"/>
        </a:xfrm>
      </p:grpSpPr>
      <p:sp>
        <p:nvSpPr>
          <p:cNvPr id="6731" name="Google Shape;6731;g2103e487fba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32" name="Google Shape;6732;g2103e487fba_0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0" name="Shape 6740"/>
        <p:cNvGrpSpPr/>
        <p:nvPr/>
      </p:nvGrpSpPr>
      <p:grpSpPr>
        <a:xfrm>
          <a:off x="0" y="0"/>
          <a:ext cx="0" cy="0"/>
          <a:chOff x="0" y="0"/>
          <a:chExt cx="0" cy="0"/>
        </a:xfrm>
      </p:grpSpPr>
      <p:sp>
        <p:nvSpPr>
          <p:cNvPr id="6741" name="Google Shape;6741;g2103e487fba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2" name="Google Shape;6742;g2103e487fba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1" name="Shape 6751"/>
        <p:cNvGrpSpPr/>
        <p:nvPr/>
      </p:nvGrpSpPr>
      <p:grpSpPr>
        <a:xfrm>
          <a:off x="0" y="0"/>
          <a:ext cx="0" cy="0"/>
          <a:chOff x="0" y="0"/>
          <a:chExt cx="0" cy="0"/>
        </a:xfrm>
      </p:grpSpPr>
      <p:sp>
        <p:nvSpPr>
          <p:cNvPr id="6752" name="Google Shape;6752;g2103e487fba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3" name="Google Shape;6753;g2103e487fba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2" name="Shape 6762"/>
        <p:cNvGrpSpPr/>
        <p:nvPr/>
      </p:nvGrpSpPr>
      <p:grpSpPr>
        <a:xfrm>
          <a:off x="0" y="0"/>
          <a:ext cx="0" cy="0"/>
          <a:chOff x="0" y="0"/>
          <a:chExt cx="0" cy="0"/>
        </a:xfrm>
      </p:grpSpPr>
      <p:sp>
        <p:nvSpPr>
          <p:cNvPr id="6763" name="Google Shape;6763;g2103e487fba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64" name="Google Shape;6764;g2103e487fba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1" name="Shape 6301"/>
        <p:cNvGrpSpPr/>
        <p:nvPr/>
      </p:nvGrpSpPr>
      <p:grpSpPr>
        <a:xfrm>
          <a:off x="0" y="0"/>
          <a:ext cx="0" cy="0"/>
          <a:chOff x="0" y="0"/>
          <a:chExt cx="0" cy="0"/>
        </a:xfrm>
      </p:grpSpPr>
      <p:sp>
        <p:nvSpPr>
          <p:cNvPr id="6302" name="Google Shape;6302;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03" name="Google Shape;63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rPr lang="en"/>
              <a:t>Nowadays, with the fast development of online movie streaming platforms, people can access more abundant resources for movies than ever without having to travel to the movie theatre. However, there are many streaming platforms available for selection, and often subscriptions for membership are required for consumers to access the content. Also, some  new movies produced by the streaming platform can only be viewed on their website and must be bought separately. Which streaming platforms should you choose so that you can access more contents that you are interested in? Should you pay for that newly released movie that has few reviews? To help consumers make more informed choices before they purchase a membership or a new movie, we did a series of analyses with two datasets on four streaming platforms, Prime Video, Netflix, Hulu and Disney+.</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0" name="Shape 6790"/>
        <p:cNvGrpSpPr/>
        <p:nvPr/>
      </p:nvGrpSpPr>
      <p:grpSpPr>
        <a:xfrm>
          <a:off x="0" y="0"/>
          <a:ext cx="0" cy="0"/>
          <a:chOff x="0" y="0"/>
          <a:chExt cx="0" cy="0"/>
        </a:xfrm>
      </p:grpSpPr>
      <p:sp>
        <p:nvSpPr>
          <p:cNvPr id="6791" name="Google Shape;6791;g2103e487fba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92" name="Google Shape;6792;g2103e487fba_0_1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4" name="Shape 6824"/>
        <p:cNvGrpSpPr/>
        <p:nvPr/>
      </p:nvGrpSpPr>
      <p:grpSpPr>
        <a:xfrm>
          <a:off x="0" y="0"/>
          <a:ext cx="0" cy="0"/>
          <a:chOff x="0" y="0"/>
          <a:chExt cx="0" cy="0"/>
        </a:xfrm>
      </p:grpSpPr>
      <p:sp>
        <p:nvSpPr>
          <p:cNvPr id="6825" name="Google Shape;6825;g2103e487fba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6" name="Google Shape;6826;g2103e487fba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8" name="Shape 6848"/>
        <p:cNvGrpSpPr/>
        <p:nvPr/>
      </p:nvGrpSpPr>
      <p:grpSpPr>
        <a:xfrm>
          <a:off x="0" y="0"/>
          <a:ext cx="0" cy="0"/>
          <a:chOff x="0" y="0"/>
          <a:chExt cx="0" cy="0"/>
        </a:xfrm>
      </p:grpSpPr>
      <p:sp>
        <p:nvSpPr>
          <p:cNvPr id="6849" name="Google Shape;6849;g2103e487fba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0" name="Google Shape;6850;g2103e487fba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0" name="Shape 6860"/>
        <p:cNvGrpSpPr/>
        <p:nvPr/>
      </p:nvGrpSpPr>
      <p:grpSpPr>
        <a:xfrm>
          <a:off x="0" y="0"/>
          <a:ext cx="0" cy="0"/>
          <a:chOff x="0" y="0"/>
          <a:chExt cx="0" cy="0"/>
        </a:xfrm>
      </p:grpSpPr>
      <p:sp>
        <p:nvSpPr>
          <p:cNvPr id="6861" name="Google Shape;6861;g2103e487fba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62" name="Google Shape;6862;g2103e487fba_0_2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9" name="Shape 6869"/>
        <p:cNvGrpSpPr/>
        <p:nvPr/>
      </p:nvGrpSpPr>
      <p:grpSpPr>
        <a:xfrm>
          <a:off x="0" y="0"/>
          <a:ext cx="0" cy="0"/>
          <a:chOff x="0" y="0"/>
          <a:chExt cx="0" cy="0"/>
        </a:xfrm>
      </p:grpSpPr>
      <p:sp>
        <p:nvSpPr>
          <p:cNvPr id="6870" name="Google Shape;6870;g2103e487fba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71" name="Google Shape;6871;g2103e487fba_3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5" name="Shape 6875"/>
        <p:cNvGrpSpPr/>
        <p:nvPr/>
      </p:nvGrpSpPr>
      <p:grpSpPr>
        <a:xfrm>
          <a:off x="0" y="0"/>
          <a:ext cx="0" cy="0"/>
          <a:chOff x="0" y="0"/>
          <a:chExt cx="0" cy="0"/>
        </a:xfrm>
      </p:grpSpPr>
      <p:sp>
        <p:nvSpPr>
          <p:cNvPr id="6876" name="Google Shape;6876;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77" name="Google Shape;687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8" name="Shape 6968"/>
        <p:cNvGrpSpPr/>
        <p:nvPr/>
      </p:nvGrpSpPr>
      <p:grpSpPr>
        <a:xfrm>
          <a:off x="0" y="0"/>
          <a:ext cx="0" cy="0"/>
          <a:chOff x="0" y="0"/>
          <a:chExt cx="0" cy="0"/>
        </a:xfrm>
      </p:grpSpPr>
      <p:sp>
        <p:nvSpPr>
          <p:cNvPr id="6969" name="Google Shape;6969;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70" name="Google Shape;697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4" name="Shape 7024"/>
        <p:cNvGrpSpPr/>
        <p:nvPr/>
      </p:nvGrpSpPr>
      <p:grpSpPr>
        <a:xfrm>
          <a:off x="0" y="0"/>
          <a:ext cx="0" cy="0"/>
          <a:chOff x="0" y="0"/>
          <a:chExt cx="0" cy="0"/>
        </a:xfrm>
      </p:grpSpPr>
      <p:sp>
        <p:nvSpPr>
          <p:cNvPr id="7025" name="Google Shape;7025;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26" name="Google Shape;702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8" name="Shape 7058"/>
        <p:cNvGrpSpPr/>
        <p:nvPr/>
      </p:nvGrpSpPr>
      <p:grpSpPr>
        <a:xfrm>
          <a:off x="0" y="0"/>
          <a:ext cx="0" cy="0"/>
          <a:chOff x="0" y="0"/>
          <a:chExt cx="0" cy="0"/>
        </a:xfrm>
      </p:grpSpPr>
      <p:sp>
        <p:nvSpPr>
          <p:cNvPr id="7059" name="Google Shape;7059;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60" name="Google Shape;706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5" name="Shape 7065"/>
        <p:cNvGrpSpPr/>
        <p:nvPr/>
      </p:nvGrpSpPr>
      <p:grpSpPr>
        <a:xfrm>
          <a:off x="0" y="0"/>
          <a:ext cx="0" cy="0"/>
          <a:chOff x="0" y="0"/>
          <a:chExt cx="0" cy="0"/>
        </a:xfrm>
      </p:grpSpPr>
      <p:sp>
        <p:nvSpPr>
          <p:cNvPr id="7066" name="Google Shape;7066;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67" name="Google Shape;7067;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3" name="Shape 6323"/>
        <p:cNvGrpSpPr/>
        <p:nvPr/>
      </p:nvGrpSpPr>
      <p:grpSpPr>
        <a:xfrm>
          <a:off x="0" y="0"/>
          <a:ext cx="0" cy="0"/>
          <a:chOff x="0" y="0"/>
          <a:chExt cx="0" cy="0"/>
        </a:xfrm>
      </p:grpSpPr>
      <p:sp>
        <p:nvSpPr>
          <p:cNvPr id="6324" name="Google Shape;632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25" name="Google Shape;632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rPr lang="en"/>
              <a:t>Before diving into our analysis, we want to briefly introduce our two datasets.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8" name="Shape 7138"/>
        <p:cNvGrpSpPr/>
        <p:nvPr/>
      </p:nvGrpSpPr>
      <p:grpSpPr>
        <a:xfrm>
          <a:off x="0" y="0"/>
          <a:ext cx="0" cy="0"/>
          <a:chOff x="0" y="0"/>
          <a:chExt cx="0" cy="0"/>
        </a:xfrm>
      </p:grpSpPr>
      <p:sp>
        <p:nvSpPr>
          <p:cNvPr id="7139" name="Google Shape;7139;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40" name="Google Shape;7140;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6" name="Shape 7146"/>
        <p:cNvGrpSpPr/>
        <p:nvPr/>
      </p:nvGrpSpPr>
      <p:grpSpPr>
        <a:xfrm>
          <a:off x="0" y="0"/>
          <a:ext cx="0" cy="0"/>
          <a:chOff x="0" y="0"/>
          <a:chExt cx="0" cy="0"/>
        </a:xfrm>
      </p:grpSpPr>
      <p:sp>
        <p:nvSpPr>
          <p:cNvPr id="7147" name="Google Shape;7147;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48" name="Google Shape;7148;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4" name="Shape 7154"/>
        <p:cNvGrpSpPr/>
        <p:nvPr/>
      </p:nvGrpSpPr>
      <p:grpSpPr>
        <a:xfrm>
          <a:off x="0" y="0"/>
          <a:ext cx="0" cy="0"/>
          <a:chOff x="0" y="0"/>
          <a:chExt cx="0" cy="0"/>
        </a:xfrm>
      </p:grpSpPr>
      <p:sp>
        <p:nvSpPr>
          <p:cNvPr id="7155" name="Google Shape;7155;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56" name="Google Shape;715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0" name="Shape 7160"/>
        <p:cNvGrpSpPr/>
        <p:nvPr/>
      </p:nvGrpSpPr>
      <p:grpSpPr>
        <a:xfrm>
          <a:off x="0" y="0"/>
          <a:ext cx="0" cy="0"/>
          <a:chOff x="0" y="0"/>
          <a:chExt cx="0" cy="0"/>
        </a:xfrm>
      </p:grpSpPr>
      <p:sp>
        <p:nvSpPr>
          <p:cNvPr id="7161" name="Google Shape;7161;g20f127b1ced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62" name="Google Shape;7162;g20f127b1ced_0_1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4" name="Shape 7194"/>
        <p:cNvGrpSpPr/>
        <p:nvPr/>
      </p:nvGrpSpPr>
      <p:grpSpPr>
        <a:xfrm>
          <a:off x="0" y="0"/>
          <a:ext cx="0" cy="0"/>
          <a:chOff x="0" y="0"/>
          <a:chExt cx="0" cy="0"/>
        </a:xfrm>
      </p:grpSpPr>
      <p:sp>
        <p:nvSpPr>
          <p:cNvPr id="7195" name="Google Shape;7195;g21047bfc69a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6" name="Google Shape;7196;g21047bfc69a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0" name="Shape 7200"/>
        <p:cNvGrpSpPr/>
        <p:nvPr/>
      </p:nvGrpSpPr>
      <p:grpSpPr>
        <a:xfrm>
          <a:off x="0" y="0"/>
          <a:ext cx="0" cy="0"/>
          <a:chOff x="0" y="0"/>
          <a:chExt cx="0" cy="0"/>
        </a:xfrm>
      </p:grpSpPr>
      <p:sp>
        <p:nvSpPr>
          <p:cNvPr id="7201" name="Google Shape;7201;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02" name="Google Shape;720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1" name="Shape 6381"/>
        <p:cNvGrpSpPr/>
        <p:nvPr/>
      </p:nvGrpSpPr>
      <p:grpSpPr>
        <a:xfrm>
          <a:off x="0" y="0"/>
          <a:ext cx="0" cy="0"/>
          <a:chOff x="0" y="0"/>
          <a:chExt cx="0" cy="0"/>
        </a:xfrm>
      </p:grpSpPr>
      <p:sp>
        <p:nvSpPr>
          <p:cNvPr id="6382" name="Google Shape;638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83" name="Google Shape;638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The first set of data contains around 16 thousand movie records and their features like runtime, genre and language, together with their IMDb rating. We used the first set of data in Part 1 and Part 3. It is the dataset used in the case study.</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The second set of data is from the Kaggle website. The dataset contains movie records and their release date on the corresponding platform. However, there is little data about the movies on prime video. So, we only analyse and make predictions for Netflix, HULU and Disney+ in part 2.</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0" name="Shape 6400"/>
        <p:cNvGrpSpPr/>
        <p:nvPr/>
      </p:nvGrpSpPr>
      <p:grpSpPr>
        <a:xfrm>
          <a:off x="0" y="0"/>
          <a:ext cx="0" cy="0"/>
          <a:chOff x="0" y="0"/>
          <a:chExt cx="0" cy="0"/>
        </a:xfrm>
      </p:grpSpPr>
      <p:sp>
        <p:nvSpPr>
          <p:cNvPr id="6401" name="Google Shape;6401;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02" name="Google Shape;640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100"/>
              <a:buNone/>
            </a:pPr>
            <a:r>
              <a:rPr lang="en">
                <a:solidFill>
                  <a:schemeClr val="dk1"/>
                </a:solidFill>
              </a:rPr>
              <a:t>Our analysis is structured in three parts:</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lang="en">
                <a:solidFill>
                  <a:schemeClr val="dk1"/>
                </a:solidFill>
              </a:rPr>
              <a:t>Exploratory data analysis of our movie data to navigate platform-based characteristics of movies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Forecasting the number of new movies available on each platform(Hulu, Disney, Netflix)</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Modelling the relationship between features of a movie and its IMDb rating</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6" name="Shape 6406"/>
        <p:cNvGrpSpPr/>
        <p:nvPr/>
      </p:nvGrpSpPr>
      <p:grpSpPr>
        <a:xfrm>
          <a:off x="0" y="0"/>
          <a:ext cx="0" cy="0"/>
          <a:chOff x="0" y="0"/>
          <a:chExt cx="0" cy="0"/>
        </a:xfrm>
      </p:grpSpPr>
      <p:sp>
        <p:nvSpPr>
          <p:cNvPr id="6407" name="Google Shape;6407;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08" name="Google Shape;6408;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3" name="Shape 6493"/>
        <p:cNvGrpSpPr/>
        <p:nvPr/>
      </p:nvGrpSpPr>
      <p:grpSpPr>
        <a:xfrm>
          <a:off x="0" y="0"/>
          <a:ext cx="0" cy="0"/>
          <a:chOff x="0" y="0"/>
          <a:chExt cx="0" cy="0"/>
        </a:xfrm>
      </p:grpSpPr>
      <p:sp>
        <p:nvSpPr>
          <p:cNvPr id="6494" name="Google Shape;6494;g20f127b1ce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5" name="Google Shape;6495;g20f127b1ce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1" name="Shape 6501"/>
        <p:cNvGrpSpPr/>
        <p:nvPr/>
      </p:nvGrpSpPr>
      <p:grpSpPr>
        <a:xfrm>
          <a:off x="0" y="0"/>
          <a:ext cx="0" cy="0"/>
          <a:chOff x="0" y="0"/>
          <a:chExt cx="0" cy="0"/>
        </a:xfrm>
      </p:grpSpPr>
      <p:sp>
        <p:nvSpPr>
          <p:cNvPr id="6502" name="Google Shape;6502;g20f127b1ced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3" name="Google Shape;6503;g20f127b1ce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2" name="Shape 6512"/>
        <p:cNvGrpSpPr/>
        <p:nvPr/>
      </p:nvGrpSpPr>
      <p:grpSpPr>
        <a:xfrm>
          <a:off x="0" y="0"/>
          <a:ext cx="0" cy="0"/>
          <a:chOff x="0" y="0"/>
          <a:chExt cx="0" cy="0"/>
        </a:xfrm>
      </p:grpSpPr>
      <p:sp>
        <p:nvSpPr>
          <p:cNvPr id="6513" name="Google Shape;6513;g20f127b1ced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4" name="Google Shape;6514;g20f127b1ced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987616" y="246891"/>
            <a:ext cx="7314559" cy="4652583"/>
            <a:chOff x="958816" y="246891"/>
            <a:chExt cx="7314559" cy="4652583"/>
          </a:xfrm>
        </p:grpSpPr>
        <p:sp>
          <p:nvSpPr>
            <p:cNvPr id="10" name="Google Shape;10;p2"/>
            <p:cNvSpPr/>
            <p:nvPr/>
          </p:nvSpPr>
          <p:spPr>
            <a:xfrm flipH="1">
              <a:off x="1158200" y="564974"/>
              <a:ext cx="7115175" cy="4334500"/>
            </a:xfrm>
            <a:custGeom>
              <a:rect b="b" l="l" r="r" t="t"/>
              <a:pathLst>
                <a:path extrusionOk="0" h="134112" w="284607">
                  <a:moveTo>
                    <a:pt x="273939" y="0"/>
                  </a:moveTo>
                  <a:lnTo>
                    <a:pt x="0" y="134112"/>
                  </a:lnTo>
                  <a:lnTo>
                    <a:pt x="266700" y="134112"/>
                  </a:lnTo>
                  <a:lnTo>
                    <a:pt x="284607" y="8763"/>
                  </a:lnTo>
                  <a:close/>
                </a:path>
              </a:pathLst>
            </a:custGeom>
            <a:gradFill>
              <a:gsLst>
                <a:gs pos="0">
                  <a:srgbClr val="FFF6DB">
                    <a:alpha val="1568"/>
                  </a:srgbClr>
                </a:gs>
                <a:gs pos="100000">
                  <a:srgbClr val="FAD25C">
                    <a:alpha val="29019"/>
                  </a:srgbClr>
                </a:gs>
              </a:gsLst>
              <a:lin ang="18900044" scaled="0"/>
            </a:gradFill>
            <a:ln>
              <a:noFill/>
            </a:ln>
          </p:spPr>
        </p:sp>
        <p:grpSp>
          <p:nvGrpSpPr>
            <p:cNvPr id="11" name="Google Shape;11;p2"/>
            <p:cNvGrpSpPr/>
            <p:nvPr/>
          </p:nvGrpSpPr>
          <p:grpSpPr>
            <a:xfrm>
              <a:off x="958816" y="246891"/>
              <a:ext cx="631414" cy="628525"/>
              <a:chOff x="1468922" y="418813"/>
              <a:chExt cx="631414" cy="628525"/>
            </a:xfrm>
          </p:grpSpPr>
          <p:sp>
            <p:nvSpPr>
              <p:cNvPr id="12" name="Google Shape;12;p2"/>
              <p:cNvSpPr/>
              <p:nvPr/>
            </p:nvSpPr>
            <p:spPr>
              <a:xfrm rot="-1486471">
                <a:off x="1606973" y="466290"/>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rot="-1486471">
                <a:off x="1531704" y="505899"/>
                <a:ext cx="505850" cy="410741"/>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rot="-1486471">
                <a:off x="1650300" y="846485"/>
                <a:ext cx="446185"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rot="-1486471">
                <a:off x="1717761" y="879747"/>
                <a:ext cx="319374"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6" name="Google Shape;16;p2"/>
          <p:cNvGrpSpPr/>
          <p:nvPr/>
        </p:nvGrpSpPr>
        <p:grpSpPr>
          <a:xfrm>
            <a:off x="849275" y="246891"/>
            <a:ext cx="7438826" cy="4652584"/>
            <a:chOff x="1049075" y="246891"/>
            <a:chExt cx="7438826" cy="4652584"/>
          </a:xfrm>
        </p:grpSpPr>
        <p:sp>
          <p:nvSpPr>
            <p:cNvPr id="17" name="Google Shape;17;p2"/>
            <p:cNvSpPr/>
            <p:nvPr/>
          </p:nvSpPr>
          <p:spPr>
            <a:xfrm>
              <a:off x="1049075" y="564975"/>
              <a:ext cx="7115175" cy="4334500"/>
            </a:xfrm>
            <a:custGeom>
              <a:rect b="b" l="l" r="r" t="t"/>
              <a:pathLst>
                <a:path extrusionOk="0" h="134112" w="284607">
                  <a:moveTo>
                    <a:pt x="273939" y="0"/>
                  </a:moveTo>
                  <a:lnTo>
                    <a:pt x="0" y="134112"/>
                  </a:lnTo>
                  <a:lnTo>
                    <a:pt x="266700" y="134112"/>
                  </a:lnTo>
                  <a:lnTo>
                    <a:pt x="284607" y="8763"/>
                  </a:lnTo>
                  <a:close/>
                </a:path>
              </a:pathLst>
            </a:custGeom>
            <a:gradFill>
              <a:gsLst>
                <a:gs pos="0">
                  <a:srgbClr val="FFF6DB">
                    <a:alpha val="1568"/>
                  </a:srgbClr>
                </a:gs>
                <a:gs pos="100000">
                  <a:srgbClr val="FAD25C">
                    <a:alpha val="29019"/>
                  </a:srgbClr>
                </a:gs>
              </a:gsLst>
              <a:lin ang="18900044" scaled="0"/>
            </a:gradFill>
            <a:ln>
              <a:noFill/>
            </a:ln>
          </p:spPr>
        </p:sp>
        <p:grpSp>
          <p:nvGrpSpPr>
            <p:cNvPr id="18" name="Google Shape;18;p2"/>
            <p:cNvGrpSpPr/>
            <p:nvPr/>
          </p:nvGrpSpPr>
          <p:grpSpPr>
            <a:xfrm>
              <a:off x="7825154" y="246891"/>
              <a:ext cx="662747" cy="662502"/>
              <a:chOff x="7015629" y="399549"/>
              <a:chExt cx="662747" cy="662502"/>
            </a:xfrm>
          </p:grpSpPr>
          <p:sp>
            <p:nvSpPr>
              <p:cNvPr id="19" name="Google Shape;19;p2"/>
              <p:cNvSpPr/>
              <p:nvPr/>
            </p:nvSpPr>
            <p:spPr>
              <a:xfrm rot="2162420">
                <a:off x="7387430" y="47575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rot="2162420">
                <a:off x="7100104" y="509051"/>
                <a:ext cx="505850" cy="410742"/>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rot="2162420">
                <a:off x="7006038" y="829018"/>
                <a:ext cx="446186"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
              <p:cNvSpPr/>
              <p:nvPr/>
            </p:nvSpPr>
            <p:spPr>
              <a:xfrm rot="2162420">
                <a:off x="7062170" y="860392"/>
                <a:ext cx="319374"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3" name="Google Shape;23;p2"/>
          <p:cNvSpPr/>
          <p:nvPr/>
        </p:nvSpPr>
        <p:spPr>
          <a:xfrm>
            <a:off x="-7175" y="4261150"/>
            <a:ext cx="9158700" cy="731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 name="Google Shape;24;p2"/>
          <p:cNvGrpSpPr/>
          <p:nvPr/>
        </p:nvGrpSpPr>
        <p:grpSpPr>
          <a:xfrm>
            <a:off x="1612550" y="4261166"/>
            <a:ext cx="5926350" cy="882332"/>
            <a:chOff x="1612550" y="3566525"/>
            <a:chExt cx="5926350" cy="1577000"/>
          </a:xfrm>
        </p:grpSpPr>
        <p:sp>
          <p:nvSpPr>
            <p:cNvPr id="25" name="Google Shape;25;p2"/>
            <p:cNvSpPr/>
            <p:nvPr/>
          </p:nvSpPr>
          <p:spPr>
            <a:xfrm>
              <a:off x="1612550" y="3566525"/>
              <a:ext cx="5926350" cy="1577000"/>
            </a:xfrm>
            <a:custGeom>
              <a:rect b="b" l="l" r="r" t="t"/>
              <a:pathLst>
                <a:path extrusionOk="0" h="63080" w="237054">
                  <a:moveTo>
                    <a:pt x="66199" y="0"/>
                  </a:moveTo>
                  <a:lnTo>
                    <a:pt x="0" y="63079"/>
                  </a:lnTo>
                  <a:lnTo>
                    <a:pt x="237054" y="63079"/>
                  </a:lnTo>
                  <a:lnTo>
                    <a:pt x="1708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
            <p:cNvSpPr/>
            <p:nvPr/>
          </p:nvSpPr>
          <p:spPr>
            <a:xfrm>
              <a:off x="1813450" y="3566525"/>
              <a:ext cx="1738050" cy="1577000"/>
            </a:xfrm>
            <a:custGeom>
              <a:rect b="b" l="l" r="r" t="t"/>
              <a:pathLst>
                <a:path extrusionOk="0" h="63080" w="69522">
                  <a:moveTo>
                    <a:pt x="66212" y="0"/>
                  </a:moveTo>
                  <a:lnTo>
                    <a:pt x="1" y="63079"/>
                  </a:lnTo>
                  <a:lnTo>
                    <a:pt x="3323" y="63079"/>
                  </a:lnTo>
                  <a:lnTo>
                    <a:pt x="6952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
            <p:cNvSpPr/>
            <p:nvPr/>
          </p:nvSpPr>
          <p:spPr>
            <a:xfrm>
              <a:off x="5599950" y="3566525"/>
              <a:ext cx="1737725" cy="1577000"/>
            </a:xfrm>
            <a:custGeom>
              <a:rect b="b" l="l" r="r" t="t"/>
              <a:pathLst>
                <a:path extrusionOk="0" h="63080" w="69509">
                  <a:moveTo>
                    <a:pt x="0" y="0"/>
                  </a:moveTo>
                  <a:lnTo>
                    <a:pt x="66199" y="63079"/>
                  </a:lnTo>
                  <a:lnTo>
                    <a:pt x="69509" y="63079"/>
                  </a:lnTo>
                  <a:lnTo>
                    <a:pt x="331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 name="Google Shape;28;p2"/>
          <p:cNvGrpSpPr/>
          <p:nvPr/>
        </p:nvGrpSpPr>
        <p:grpSpPr>
          <a:xfrm>
            <a:off x="-417858" y="-823150"/>
            <a:ext cx="9978772" cy="7065515"/>
            <a:chOff x="-417858" y="-823150"/>
            <a:chExt cx="9978772" cy="7065515"/>
          </a:xfrm>
        </p:grpSpPr>
        <p:grpSp>
          <p:nvGrpSpPr>
            <p:cNvPr id="29" name="Google Shape;29;p2"/>
            <p:cNvGrpSpPr/>
            <p:nvPr/>
          </p:nvGrpSpPr>
          <p:grpSpPr>
            <a:xfrm>
              <a:off x="33" y="-132178"/>
              <a:ext cx="1291188" cy="4951353"/>
              <a:chOff x="1440600" y="197825"/>
              <a:chExt cx="990175" cy="3797050"/>
            </a:xfrm>
          </p:grpSpPr>
          <p:sp>
            <p:nvSpPr>
              <p:cNvPr id="30" name="Google Shape;30;p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 name="Google Shape;39;p2"/>
            <p:cNvGrpSpPr/>
            <p:nvPr/>
          </p:nvGrpSpPr>
          <p:grpSpPr>
            <a:xfrm flipH="1">
              <a:off x="7860233" y="-132178"/>
              <a:ext cx="1291188" cy="4951353"/>
              <a:chOff x="1440600" y="197825"/>
              <a:chExt cx="990175" cy="3797050"/>
            </a:xfrm>
          </p:grpSpPr>
          <p:sp>
            <p:nvSpPr>
              <p:cNvPr id="40" name="Google Shape;40;p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 name="Google Shape;49;p2"/>
            <p:cNvGrpSpPr/>
            <p:nvPr/>
          </p:nvGrpSpPr>
          <p:grpSpPr>
            <a:xfrm>
              <a:off x="-20" y="4613271"/>
              <a:ext cx="9143683" cy="1629094"/>
              <a:chOff x="429225" y="4417075"/>
              <a:chExt cx="6749600" cy="1202550"/>
            </a:xfrm>
          </p:grpSpPr>
          <p:sp>
            <p:nvSpPr>
              <p:cNvPr id="50" name="Google Shape;50;p2"/>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2"/>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2"/>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2"/>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2"/>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2"/>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2"/>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2"/>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2"/>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2"/>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2"/>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2"/>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2"/>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2"/>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2"/>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2"/>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2"/>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2"/>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2"/>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2"/>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2"/>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2"/>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2"/>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2"/>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2"/>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2"/>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2"/>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2"/>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2"/>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2"/>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2"/>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2"/>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2"/>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2"/>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2"/>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2"/>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2"/>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2"/>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2"/>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2"/>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2"/>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2"/>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2"/>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2"/>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2"/>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2"/>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1" name="Google Shape;221;p2"/>
            <p:cNvGrpSpPr/>
            <p:nvPr/>
          </p:nvGrpSpPr>
          <p:grpSpPr>
            <a:xfrm>
              <a:off x="-417858" y="-823150"/>
              <a:ext cx="9978772" cy="1382075"/>
              <a:chOff x="193475" y="-693375"/>
              <a:chExt cx="7221575" cy="1382075"/>
            </a:xfrm>
          </p:grpSpPr>
          <p:sp>
            <p:nvSpPr>
              <p:cNvPr id="222" name="Google Shape;222;p2"/>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2"/>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2"/>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2"/>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2"/>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2"/>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2"/>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2"/>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2"/>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2"/>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2"/>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2"/>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2"/>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2"/>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2"/>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2"/>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2"/>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2"/>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2"/>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2"/>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2"/>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2"/>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2"/>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59" name="Google Shape;259;p2"/>
          <p:cNvSpPr txBox="1"/>
          <p:nvPr>
            <p:ph type="ctrTitle"/>
          </p:nvPr>
        </p:nvSpPr>
        <p:spPr>
          <a:xfrm>
            <a:off x="1733350" y="830375"/>
            <a:ext cx="5791200" cy="2716800"/>
          </a:xfrm>
          <a:prstGeom prst="rect">
            <a:avLst/>
          </a:prstGeom>
          <a:noFill/>
          <a:ln>
            <a:noFill/>
          </a:ln>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b="0" sz="77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60" name="Google Shape;260;p2"/>
          <p:cNvSpPr txBox="1"/>
          <p:nvPr>
            <p:ph idx="1" type="subTitle"/>
          </p:nvPr>
        </p:nvSpPr>
        <p:spPr>
          <a:xfrm>
            <a:off x="2587012" y="3595547"/>
            <a:ext cx="4107600" cy="473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spTree>
      <p:nvGrpSpPr>
        <p:cNvPr id="1899" name="Shape 1899"/>
        <p:cNvGrpSpPr/>
        <p:nvPr/>
      </p:nvGrpSpPr>
      <p:grpSpPr>
        <a:xfrm>
          <a:off x="0" y="0"/>
          <a:ext cx="0" cy="0"/>
          <a:chOff x="0" y="0"/>
          <a:chExt cx="0" cy="0"/>
        </a:xfrm>
      </p:grpSpPr>
      <p:sp>
        <p:nvSpPr>
          <p:cNvPr id="1900" name="Google Shape;1900;p11"/>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01" name="Google Shape;1901;p11"/>
          <p:cNvGrpSpPr/>
          <p:nvPr/>
        </p:nvGrpSpPr>
        <p:grpSpPr>
          <a:xfrm flipH="1">
            <a:off x="8748255" y="351525"/>
            <a:ext cx="395408" cy="4589441"/>
            <a:chOff x="-36750" y="-31225"/>
            <a:chExt cx="441205" cy="5174700"/>
          </a:xfrm>
        </p:grpSpPr>
        <p:sp>
          <p:nvSpPr>
            <p:cNvPr id="1902" name="Google Shape;1902;p11"/>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11"/>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11"/>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05" name="Google Shape;1905;p11"/>
          <p:cNvGrpSpPr/>
          <p:nvPr/>
        </p:nvGrpSpPr>
        <p:grpSpPr>
          <a:xfrm>
            <a:off x="-870" y="444775"/>
            <a:ext cx="395408" cy="4589441"/>
            <a:chOff x="-36750" y="-31225"/>
            <a:chExt cx="441205" cy="5174700"/>
          </a:xfrm>
        </p:grpSpPr>
        <p:sp>
          <p:nvSpPr>
            <p:cNvPr id="1906" name="Google Shape;1906;p11"/>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p11"/>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11"/>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09" name="Google Shape;1909;p11"/>
          <p:cNvGrpSpPr/>
          <p:nvPr/>
        </p:nvGrpSpPr>
        <p:grpSpPr>
          <a:xfrm>
            <a:off x="-417858" y="-823150"/>
            <a:ext cx="9978772" cy="1382075"/>
            <a:chOff x="193475" y="-693375"/>
            <a:chExt cx="7221575" cy="1382075"/>
          </a:xfrm>
        </p:grpSpPr>
        <p:sp>
          <p:nvSpPr>
            <p:cNvPr id="1910" name="Google Shape;1910;p11"/>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11"/>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11"/>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11"/>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11"/>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11"/>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11"/>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11"/>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8" name="Google Shape;1918;p11"/>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p11"/>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11"/>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11"/>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11"/>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11"/>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11"/>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11"/>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11"/>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11"/>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11"/>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11"/>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11"/>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11"/>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11"/>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11"/>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11"/>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11"/>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11"/>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11"/>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11"/>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11"/>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11"/>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11"/>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11"/>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11"/>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11"/>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11"/>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11"/>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7" name="Google Shape;1947;p11"/>
          <p:cNvGrpSpPr/>
          <p:nvPr/>
        </p:nvGrpSpPr>
        <p:grpSpPr>
          <a:xfrm>
            <a:off x="-20" y="4613271"/>
            <a:ext cx="9143683" cy="1629094"/>
            <a:chOff x="429225" y="4417075"/>
            <a:chExt cx="6749600" cy="1202550"/>
          </a:xfrm>
        </p:grpSpPr>
        <p:sp>
          <p:nvSpPr>
            <p:cNvPr id="1948" name="Google Shape;1948;p11"/>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11"/>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11"/>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11"/>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11"/>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11"/>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11"/>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11"/>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11"/>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11"/>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11"/>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11"/>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11"/>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11"/>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11"/>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11"/>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11"/>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p11"/>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11"/>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11"/>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11"/>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p11"/>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p11"/>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p11"/>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11"/>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11"/>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p11"/>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11"/>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11"/>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11"/>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11"/>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11"/>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11"/>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11"/>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11"/>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11"/>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11"/>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11"/>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11"/>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7" name="Google Shape;1987;p11"/>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p11"/>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11"/>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0" name="Google Shape;1990;p11"/>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11"/>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11"/>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11"/>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11"/>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11"/>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11"/>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11"/>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p11"/>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11"/>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0" name="Google Shape;2000;p11"/>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1" name="Google Shape;2001;p11"/>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11"/>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p11"/>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4" name="Google Shape;2004;p11"/>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11"/>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11"/>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7" name="Google Shape;2007;p11"/>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11"/>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11"/>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11"/>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11"/>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2" name="Google Shape;2012;p11"/>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3" name="Google Shape;2013;p11"/>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4" name="Google Shape;2014;p11"/>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11"/>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11"/>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11"/>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11"/>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11"/>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11"/>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11"/>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11"/>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11"/>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p11"/>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p11"/>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p11"/>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p11"/>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p11"/>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9" name="Google Shape;2029;p11"/>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0" name="Google Shape;2030;p11"/>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p11"/>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p11"/>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11"/>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4" name="Google Shape;2034;p11"/>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11"/>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11"/>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11"/>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11"/>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11"/>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11"/>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11"/>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11"/>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11"/>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11"/>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11"/>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11"/>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11"/>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11"/>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11"/>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11"/>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11"/>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11"/>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11"/>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11"/>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11"/>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11"/>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11"/>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11"/>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11"/>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11"/>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11"/>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11"/>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11"/>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11"/>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11"/>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11"/>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7" name="Google Shape;2067;p11"/>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11"/>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9" name="Google Shape;2069;p11"/>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11"/>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11"/>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11"/>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11"/>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11"/>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p11"/>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6" name="Google Shape;2076;p11"/>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11"/>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11"/>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9" name="Google Shape;2079;p11"/>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11"/>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p11"/>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11"/>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11"/>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4" name="Google Shape;2084;p11"/>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p11"/>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11"/>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11"/>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11"/>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11"/>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11"/>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11"/>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2" name="Google Shape;2092;p11"/>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3" name="Google Shape;2093;p11"/>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p11"/>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11"/>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11"/>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11"/>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11"/>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11"/>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11"/>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11"/>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11"/>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11"/>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11"/>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5" name="Google Shape;2105;p11"/>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11"/>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11"/>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11"/>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11"/>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11"/>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11"/>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11"/>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11"/>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11"/>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11"/>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11"/>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11"/>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11"/>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19" name="Google Shape;2119;p11"/>
          <p:cNvSpPr txBox="1"/>
          <p:nvPr>
            <p:ph type="title"/>
          </p:nvPr>
        </p:nvSpPr>
        <p:spPr>
          <a:xfrm>
            <a:off x="722325" y="1012100"/>
            <a:ext cx="3873900" cy="1882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20" name="Google Shape;2120;p11"/>
          <p:cNvSpPr txBox="1"/>
          <p:nvPr>
            <p:ph idx="1" type="subTitle"/>
          </p:nvPr>
        </p:nvSpPr>
        <p:spPr>
          <a:xfrm>
            <a:off x="722447" y="2704251"/>
            <a:ext cx="2817600" cy="976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6">
    <p:spTree>
      <p:nvGrpSpPr>
        <p:cNvPr id="2121" name="Shape 2121"/>
        <p:cNvGrpSpPr/>
        <p:nvPr/>
      </p:nvGrpSpPr>
      <p:grpSpPr>
        <a:xfrm>
          <a:off x="0" y="0"/>
          <a:ext cx="0" cy="0"/>
          <a:chOff x="0" y="0"/>
          <a:chExt cx="0" cy="0"/>
        </a:xfrm>
      </p:grpSpPr>
      <p:sp>
        <p:nvSpPr>
          <p:cNvPr id="2122" name="Google Shape;2122;p12"/>
          <p:cNvSpPr/>
          <p:nvPr/>
        </p:nvSpPr>
        <p:spPr>
          <a:xfrm>
            <a:off x="-7175" y="4383575"/>
            <a:ext cx="9158700" cy="789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23" name="Google Shape;2123;p12"/>
          <p:cNvGrpSpPr/>
          <p:nvPr/>
        </p:nvGrpSpPr>
        <p:grpSpPr>
          <a:xfrm>
            <a:off x="-63325" y="-752875"/>
            <a:ext cx="8043425" cy="5781613"/>
            <a:chOff x="-63325" y="-752875"/>
            <a:chExt cx="8043425" cy="5781613"/>
          </a:xfrm>
        </p:grpSpPr>
        <p:sp>
          <p:nvSpPr>
            <p:cNvPr id="2124" name="Google Shape;2124;p12"/>
            <p:cNvSpPr/>
            <p:nvPr/>
          </p:nvSpPr>
          <p:spPr>
            <a:xfrm>
              <a:off x="-63325" y="-752875"/>
              <a:ext cx="7782650" cy="5494650"/>
            </a:xfrm>
            <a:custGeom>
              <a:rect b="b" l="l" r="r" t="t"/>
              <a:pathLst>
                <a:path extrusionOk="0" h="219786" w="311306">
                  <a:moveTo>
                    <a:pt x="311306" y="209590"/>
                  </a:moveTo>
                  <a:lnTo>
                    <a:pt x="0" y="0"/>
                  </a:lnTo>
                  <a:lnTo>
                    <a:pt x="2252" y="210524"/>
                  </a:lnTo>
                  <a:lnTo>
                    <a:pt x="303539" y="219786"/>
                  </a:lnTo>
                  <a:close/>
                </a:path>
              </a:pathLst>
            </a:custGeom>
            <a:gradFill>
              <a:gsLst>
                <a:gs pos="0">
                  <a:srgbClr val="FFF6DB">
                    <a:alpha val="1568"/>
                  </a:srgbClr>
                </a:gs>
                <a:gs pos="100000">
                  <a:srgbClr val="FAD25C">
                    <a:alpha val="29019"/>
                  </a:srgbClr>
                </a:gs>
              </a:gsLst>
              <a:lin ang="18900044" scaled="0"/>
            </a:gradFill>
            <a:ln>
              <a:noFill/>
            </a:ln>
          </p:spPr>
        </p:sp>
        <p:grpSp>
          <p:nvGrpSpPr>
            <p:cNvPr id="2125" name="Google Shape;2125;p12"/>
            <p:cNvGrpSpPr/>
            <p:nvPr/>
          </p:nvGrpSpPr>
          <p:grpSpPr>
            <a:xfrm flipH="1">
              <a:off x="7387975" y="4456863"/>
              <a:ext cx="592125" cy="571875"/>
              <a:chOff x="1378650" y="3847600"/>
              <a:chExt cx="592125" cy="571875"/>
            </a:xfrm>
          </p:grpSpPr>
          <p:sp>
            <p:nvSpPr>
              <p:cNvPr id="2126" name="Google Shape;2126;p12"/>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12"/>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p12"/>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12"/>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12"/>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12"/>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12"/>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12"/>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134" name="Google Shape;2134;p12"/>
          <p:cNvGrpSpPr/>
          <p:nvPr/>
        </p:nvGrpSpPr>
        <p:grpSpPr>
          <a:xfrm>
            <a:off x="-417858" y="-823150"/>
            <a:ext cx="9978772" cy="5996593"/>
            <a:chOff x="-417858" y="-823150"/>
            <a:chExt cx="9978772" cy="5996593"/>
          </a:xfrm>
        </p:grpSpPr>
        <p:grpSp>
          <p:nvGrpSpPr>
            <p:cNvPr id="2135" name="Google Shape;2135;p12"/>
            <p:cNvGrpSpPr/>
            <p:nvPr/>
          </p:nvGrpSpPr>
          <p:grpSpPr>
            <a:xfrm>
              <a:off x="8" y="-132175"/>
              <a:ext cx="1291188" cy="5305618"/>
              <a:chOff x="1440600" y="197825"/>
              <a:chExt cx="990175" cy="3797050"/>
            </a:xfrm>
          </p:grpSpPr>
          <p:sp>
            <p:nvSpPr>
              <p:cNvPr id="2136" name="Google Shape;2136;p1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7" name="Google Shape;2137;p1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1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p1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p1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1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1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1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1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45" name="Google Shape;2145;p12"/>
            <p:cNvGrpSpPr/>
            <p:nvPr/>
          </p:nvGrpSpPr>
          <p:grpSpPr>
            <a:xfrm flipH="1">
              <a:off x="7860254" y="-132175"/>
              <a:ext cx="1291188" cy="5305618"/>
              <a:chOff x="1440600" y="197825"/>
              <a:chExt cx="990175" cy="3797050"/>
            </a:xfrm>
          </p:grpSpPr>
          <p:sp>
            <p:nvSpPr>
              <p:cNvPr id="2146" name="Google Shape;2146;p1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1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1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p1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0" name="Google Shape;2150;p1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1" name="Google Shape;2151;p1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2" name="Google Shape;2152;p1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p1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p1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55" name="Google Shape;2155;p12"/>
            <p:cNvGrpSpPr/>
            <p:nvPr/>
          </p:nvGrpSpPr>
          <p:grpSpPr>
            <a:xfrm>
              <a:off x="-417858" y="-823150"/>
              <a:ext cx="9978772" cy="1382075"/>
              <a:chOff x="193475" y="-693375"/>
              <a:chExt cx="7221575" cy="1382075"/>
            </a:xfrm>
          </p:grpSpPr>
          <p:sp>
            <p:nvSpPr>
              <p:cNvPr id="2156" name="Google Shape;2156;p12"/>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7" name="Google Shape;2157;p12"/>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8" name="Google Shape;2158;p12"/>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12"/>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p12"/>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12"/>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12"/>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12"/>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12"/>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12"/>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12"/>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12"/>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12"/>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12"/>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12"/>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12"/>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12"/>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12"/>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12"/>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12"/>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12"/>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7" name="Google Shape;2177;p12"/>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8" name="Google Shape;2178;p12"/>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12"/>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12"/>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12"/>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12"/>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3" name="Google Shape;2183;p12"/>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4" name="Google Shape;2184;p12"/>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12"/>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12"/>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7" name="Google Shape;2187;p12"/>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12"/>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12"/>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12"/>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12"/>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12"/>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193" name="Google Shape;2193;p12"/>
          <p:cNvSpPr txBox="1"/>
          <p:nvPr>
            <p:ph type="title"/>
          </p:nvPr>
        </p:nvSpPr>
        <p:spPr>
          <a:xfrm>
            <a:off x="3790154" y="2514018"/>
            <a:ext cx="46329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7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194" name="Google Shape;2194;p12"/>
          <p:cNvSpPr txBox="1"/>
          <p:nvPr>
            <p:ph idx="2" type="title"/>
          </p:nvPr>
        </p:nvSpPr>
        <p:spPr>
          <a:xfrm>
            <a:off x="5390504" y="1190175"/>
            <a:ext cx="1432200" cy="118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7500">
                <a:solidFill>
                  <a:schemeClr val="accen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195" name="Google Shape;2195;p12"/>
          <p:cNvSpPr txBox="1"/>
          <p:nvPr>
            <p:ph idx="1" type="subTitle"/>
          </p:nvPr>
        </p:nvSpPr>
        <p:spPr>
          <a:xfrm>
            <a:off x="4668104" y="3335968"/>
            <a:ext cx="2877000" cy="60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96" name="Shape 2196"/>
        <p:cNvGrpSpPr/>
        <p:nvPr/>
      </p:nvGrpSpPr>
      <p:grpSpPr>
        <a:xfrm>
          <a:off x="0" y="0"/>
          <a:ext cx="0" cy="0"/>
          <a:chOff x="0" y="0"/>
          <a:chExt cx="0" cy="0"/>
        </a:xfrm>
      </p:grpSpPr>
      <p:sp>
        <p:nvSpPr>
          <p:cNvPr id="2197" name="Google Shape;2197;p13"/>
          <p:cNvSpPr/>
          <p:nvPr/>
        </p:nvSpPr>
        <p:spPr>
          <a:xfrm>
            <a:off x="-14350" y="-939750"/>
            <a:ext cx="7780475" cy="5241025"/>
          </a:xfrm>
          <a:custGeom>
            <a:rect b="b" l="l" r="r" t="t"/>
            <a:pathLst>
              <a:path extrusionOk="0" h="209641" w="311219">
                <a:moveTo>
                  <a:pt x="311219" y="196593"/>
                </a:moveTo>
                <a:lnTo>
                  <a:pt x="861" y="0"/>
                </a:lnTo>
                <a:lnTo>
                  <a:pt x="0" y="183358"/>
                </a:lnTo>
                <a:lnTo>
                  <a:pt x="300694" y="209641"/>
                </a:lnTo>
                <a:close/>
              </a:path>
            </a:pathLst>
          </a:custGeom>
          <a:gradFill>
            <a:gsLst>
              <a:gs pos="0">
                <a:srgbClr val="FFF6DB">
                  <a:alpha val="1568"/>
                </a:srgbClr>
              </a:gs>
              <a:gs pos="100000">
                <a:srgbClr val="FAD25C">
                  <a:alpha val="29019"/>
                </a:srgbClr>
              </a:gs>
            </a:gsLst>
            <a:lin ang="18900044" scaled="0"/>
          </a:gradFill>
          <a:ln>
            <a:noFill/>
          </a:ln>
        </p:spPr>
      </p:sp>
      <p:sp>
        <p:nvSpPr>
          <p:cNvPr id="2198" name="Google Shape;2198;p13"/>
          <p:cNvSpPr/>
          <p:nvPr/>
        </p:nvSpPr>
        <p:spPr>
          <a:xfrm>
            <a:off x="-7175" y="40961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99" name="Google Shape;2199;p13"/>
          <p:cNvGrpSpPr/>
          <p:nvPr/>
        </p:nvGrpSpPr>
        <p:grpSpPr>
          <a:xfrm flipH="1">
            <a:off x="7428025" y="3963363"/>
            <a:ext cx="592125" cy="571875"/>
            <a:chOff x="1378650" y="3847600"/>
            <a:chExt cx="592125" cy="571875"/>
          </a:xfrm>
        </p:grpSpPr>
        <p:sp>
          <p:nvSpPr>
            <p:cNvPr id="2200" name="Google Shape;2200;p13"/>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13"/>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13"/>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13"/>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13"/>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13"/>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13"/>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13"/>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08" name="Google Shape;2208;p13"/>
          <p:cNvGrpSpPr/>
          <p:nvPr/>
        </p:nvGrpSpPr>
        <p:grpSpPr>
          <a:xfrm>
            <a:off x="50" y="-132175"/>
            <a:ext cx="832143" cy="5305618"/>
            <a:chOff x="1440600" y="197825"/>
            <a:chExt cx="990175" cy="3797050"/>
          </a:xfrm>
        </p:grpSpPr>
        <p:sp>
          <p:nvSpPr>
            <p:cNvPr id="2209" name="Google Shape;2209;p13"/>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13"/>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13"/>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13"/>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13"/>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13"/>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13"/>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13"/>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13"/>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18" name="Google Shape;2218;p13"/>
          <p:cNvGrpSpPr/>
          <p:nvPr/>
        </p:nvGrpSpPr>
        <p:grpSpPr>
          <a:xfrm flipH="1">
            <a:off x="8319293" y="-132175"/>
            <a:ext cx="832143" cy="5305618"/>
            <a:chOff x="1440600" y="197825"/>
            <a:chExt cx="990175" cy="3797050"/>
          </a:xfrm>
        </p:grpSpPr>
        <p:sp>
          <p:nvSpPr>
            <p:cNvPr id="2219" name="Google Shape;2219;p13"/>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0" name="Google Shape;2220;p13"/>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1" name="Google Shape;2221;p13"/>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p13"/>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p13"/>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4" name="Google Shape;2224;p13"/>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p13"/>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6" name="Google Shape;2226;p13"/>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7" name="Google Shape;2227;p13"/>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28" name="Google Shape;2228;p13"/>
          <p:cNvGrpSpPr/>
          <p:nvPr/>
        </p:nvGrpSpPr>
        <p:grpSpPr>
          <a:xfrm>
            <a:off x="-417858" y="-823150"/>
            <a:ext cx="9978772" cy="1382075"/>
            <a:chOff x="193475" y="-693375"/>
            <a:chExt cx="7221575" cy="1382075"/>
          </a:xfrm>
        </p:grpSpPr>
        <p:sp>
          <p:nvSpPr>
            <p:cNvPr id="2229" name="Google Shape;2229;p13"/>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p13"/>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13"/>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p13"/>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13"/>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13"/>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p13"/>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13"/>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13"/>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13"/>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13"/>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13"/>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13"/>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2" name="Google Shape;2242;p13"/>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p13"/>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13"/>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p13"/>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13"/>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p13"/>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8" name="Google Shape;2248;p13"/>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p13"/>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0" name="Google Shape;2250;p13"/>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p13"/>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2" name="Google Shape;2252;p13"/>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3" name="Google Shape;2253;p13"/>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4" name="Google Shape;2254;p13"/>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p13"/>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13"/>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13"/>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13"/>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13"/>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0" name="Google Shape;2260;p13"/>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13"/>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p13"/>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3" name="Google Shape;2263;p13"/>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p13"/>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13"/>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66" name="Google Shape;2266;p13"/>
          <p:cNvGrpSpPr/>
          <p:nvPr/>
        </p:nvGrpSpPr>
        <p:grpSpPr>
          <a:xfrm>
            <a:off x="-20" y="4613271"/>
            <a:ext cx="9143683" cy="1629094"/>
            <a:chOff x="429225" y="4417075"/>
            <a:chExt cx="6749600" cy="1202550"/>
          </a:xfrm>
        </p:grpSpPr>
        <p:sp>
          <p:nvSpPr>
            <p:cNvPr id="2267" name="Google Shape;2267;p13"/>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13"/>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p13"/>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0" name="Google Shape;2270;p13"/>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p13"/>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13"/>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p13"/>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13"/>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p13"/>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p13"/>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13"/>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p13"/>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13"/>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13"/>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13"/>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p13"/>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p13"/>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13"/>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13"/>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13"/>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13"/>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13"/>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13"/>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13"/>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13"/>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13"/>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13"/>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13"/>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13"/>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13"/>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13"/>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13"/>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13"/>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13"/>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13"/>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13"/>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13"/>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13"/>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13"/>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13"/>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13"/>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13"/>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13"/>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13"/>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13"/>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2" name="Google Shape;2312;p13"/>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13"/>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13"/>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p13"/>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13"/>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13"/>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13"/>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p13"/>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0" name="Google Shape;2320;p13"/>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1" name="Google Shape;2321;p13"/>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2" name="Google Shape;2322;p13"/>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3" name="Google Shape;2323;p13"/>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4" name="Google Shape;2324;p13"/>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5" name="Google Shape;2325;p13"/>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6" name="Google Shape;2326;p13"/>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7" name="Google Shape;2327;p13"/>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8" name="Google Shape;2328;p13"/>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p13"/>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p13"/>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p13"/>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p13"/>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p13"/>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13"/>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p13"/>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p13"/>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7" name="Google Shape;2337;p13"/>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8" name="Google Shape;2338;p13"/>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9" name="Google Shape;2339;p13"/>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0" name="Google Shape;2340;p13"/>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1" name="Google Shape;2341;p13"/>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p13"/>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13"/>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13"/>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13"/>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p13"/>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p13"/>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8" name="Google Shape;2348;p13"/>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p13"/>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0" name="Google Shape;2350;p13"/>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p13"/>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13"/>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13"/>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13"/>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13"/>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13"/>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13"/>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13"/>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13"/>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p13"/>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13"/>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2" name="Google Shape;2362;p13"/>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p13"/>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13"/>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p13"/>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p13"/>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p13"/>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p13"/>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13"/>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p13"/>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p13"/>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13"/>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13"/>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13"/>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13"/>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13"/>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13"/>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13"/>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13"/>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13"/>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13"/>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13"/>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13"/>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13"/>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13"/>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6" name="Google Shape;2386;p13"/>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7" name="Google Shape;2387;p13"/>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8" name="Google Shape;2388;p13"/>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9" name="Google Shape;2389;p13"/>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p13"/>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1" name="Google Shape;2391;p13"/>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2" name="Google Shape;2392;p13"/>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p13"/>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13"/>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5" name="Google Shape;2395;p13"/>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13"/>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p13"/>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13"/>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9" name="Google Shape;2399;p13"/>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0" name="Google Shape;2400;p13"/>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1" name="Google Shape;2401;p13"/>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13"/>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3" name="Google Shape;2403;p13"/>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4" name="Google Shape;2404;p13"/>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5" name="Google Shape;2405;p13"/>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6" name="Google Shape;2406;p13"/>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7" name="Google Shape;2407;p13"/>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8" name="Google Shape;2408;p13"/>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9" name="Google Shape;2409;p13"/>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0" name="Google Shape;2410;p13"/>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1" name="Google Shape;2411;p13"/>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2" name="Google Shape;2412;p13"/>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3" name="Google Shape;2413;p13"/>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4" name="Google Shape;2414;p13"/>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5" name="Google Shape;2415;p13"/>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6" name="Google Shape;2416;p13"/>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7" name="Google Shape;2417;p13"/>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13"/>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p13"/>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p13"/>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1" name="Google Shape;2421;p13"/>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2" name="Google Shape;2422;p13"/>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13"/>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13"/>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13"/>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p13"/>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13"/>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p13"/>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p13"/>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13"/>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13"/>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13"/>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13"/>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p13"/>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p13"/>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p13"/>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p13"/>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38" name="Google Shape;2438;p13"/>
          <p:cNvSpPr txBox="1"/>
          <p:nvPr>
            <p:ph type="title"/>
          </p:nvPr>
        </p:nvSpPr>
        <p:spPr>
          <a:xfrm>
            <a:off x="720000" y="604563"/>
            <a:ext cx="7704000" cy="576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39" name="Google Shape;2439;p13"/>
          <p:cNvSpPr txBox="1"/>
          <p:nvPr>
            <p:ph idx="1" type="body"/>
          </p:nvPr>
        </p:nvSpPr>
        <p:spPr>
          <a:xfrm>
            <a:off x="2688300" y="1386375"/>
            <a:ext cx="4867800" cy="2436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Char char="★"/>
              <a:defRPr/>
            </a:lvl1pPr>
            <a:lvl2pPr indent="-317500" lvl="1" marL="914400" algn="l">
              <a:lnSpc>
                <a:spcPct val="100000"/>
              </a:lnSpc>
              <a:spcBef>
                <a:spcPts val="0"/>
              </a:spcBef>
              <a:spcAft>
                <a:spcPts val="0"/>
              </a:spcAft>
              <a:buSzPts val="1400"/>
              <a:buChar char="○"/>
              <a:defRPr/>
            </a:lvl2pPr>
            <a:lvl3pPr indent="-311150" lvl="2" marL="1371600" algn="l">
              <a:lnSpc>
                <a:spcPct val="100000"/>
              </a:lnSpc>
              <a:spcBef>
                <a:spcPts val="0"/>
              </a:spcBef>
              <a:spcAft>
                <a:spcPts val="0"/>
              </a:spcAft>
              <a:buSzPts val="1300"/>
              <a:buChar char="■"/>
              <a:defRPr sz="1300"/>
            </a:lvl3pPr>
            <a:lvl4pPr indent="-311150" lvl="3" marL="1828800" algn="l">
              <a:lnSpc>
                <a:spcPct val="100000"/>
              </a:lnSpc>
              <a:spcBef>
                <a:spcPts val="0"/>
              </a:spcBef>
              <a:spcAft>
                <a:spcPts val="0"/>
              </a:spcAft>
              <a:buSzPts val="1300"/>
              <a:buChar char="●"/>
              <a:defRPr sz="1300"/>
            </a:lvl4pPr>
            <a:lvl5pPr indent="-311150" lvl="4" marL="2286000" algn="l">
              <a:lnSpc>
                <a:spcPct val="100000"/>
              </a:lnSpc>
              <a:spcBef>
                <a:spcPts val="0"/>
              </a:spcBef>
              <a:spcAft>
                <a:spcPts val="0"/>
              </a:spcAft>
              <a:buSzPts val="1300"/>
              <a:buChar char="○"/>
              <a:defRPr sz="1300"/>
            </a:lvl5pPr>
            <a:lvl6pPr indent="-311150" lvl="5" marL="2743200" algn="l">
              <a:lnSpc>
                <a:spcPct val="100000"/>
              </a:lnSpc>
              <a:spcBef>
                <a:spcPts val="0"/>
              </a:spcBef>
              <a:spcAft>
                <a:spcPts val="0"/>
              </a:spcAft>
              <a:buSzPts val="1300"/>
              <a:buChar char="■"/>
              <a:defRPr sz="1300"/>
            </a:lvl6pPr>
            <a:lvl7pPr indent="-311150" lvl="6" marL="3200400" algn="l">
              <a:lnSpc>
                <a:spcPct val="100000"/>
              </a:lnSpc>
              <a:spcBef>
                <a:spcPts val="0"/>
              </a:spcBef>
              <a:spcAft>
                <a:spcPts val="0"/>
              </a:spcAft>
              <a:buSzPts val="1300"/>
              <a:buChar char="●"/>
              <a:defRPr sz="1300"/>
            </a:lvl7pPr>
            <a:lvl8pPr indent="-311150" lvl="7" marL="3657600" algn="l">
              <a:lnSpc>
                <a:spcPct val="100000"/>
              </a:lnSpc>
              <a:spcBef>
                <a:spcPts val="0"/>
              </a:spcBef>
              <a:spcAft>
                <a:spcPts val="0"/>
              </a:spcAft>
              <a:buSzPts val="1300"/>
              <a:buChar char="○"/>
              <a:defRPr sz="1300"/>
            </a:lvl8pPr>
            <a:lvl9pPr indent="-311150" lvl="8" marL="4114800" algn="l">
              <a:lnSpc>
                <a:spcPct val="100000"/>
              </a:lnSpc>
              <a:spcBef>
                <a:spcPts val="0"/>
              </a:spcBef>
              <a:spcAft>
                <a:spcPts val="0"/>
              </a:spcAft>
              <a:buSzPts val="1300"/>
              <a:buChar char="■"/>
              <a:defRPr sz="13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2440" name="Shape 2440"/>
        <p:cNvGrpSpPr/>
        <p:nvPr/>
      </p:nvGrpSpPr>
      <p:grpSpPr>
        <a:xfrm>
          <a:off x="0" y="0"/>
          <a:ext cx="0" cy="0"/>
          <a:chOff x="0" y="0"/>
          <a:chExt cx="0" cy="0"/>
        </a:xfrm>
      </p:grpSpPr>
      <p:grpSp>
        <p:nvGrpSpPr>
          <p:cNvPr id="2441" name="Google Shape;2441;p14"/>
          <p:cNvGrpSpPr/>
          <p:nvPr/>
        </p:nvGrpSpPr>
        <p:grpSpPr>
          <a:xfrm flipH="1">
            <a:off x="893488" y="347143"/>
            <a:ext cx="8303665" cy="4656807"/>
            <a:chOff x="440375" y="347143"/>
            <a:chExt cx="8303665" cy="4656807"/>
          </a:xfrm>
        </p:grpSpPr>
        <p:sp>
          <p:nvSpPr>
            <p:cNvPr id="2442" name="Google Shape;2442;p14"/>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568"/>
                  </a:srgbClr>
                </a:gs>
                <a:gs pos="100000">
                  <a:srgbClr val="FAD25C">
                    <a:alpha val="29019"/>
                  </a:srgbClr>
                </a:gs>
              </a:gsLst>
              <a:lin ang="18900044" scaled="0"/>
            </a:gradFill>
            <a:ln>
              <a:noFill/>
            </a:ln>
          </p:spPr>
        </p:sp>
        <p:grpSp>
          <p:nvGrpSpPr>
            <p:cNvPr id="2443" name="Google Shape;2443;p14"/>
            <p:cNvGrpSpPr/>
            <p:nvPr/>
          </p:nvGrpSpPr>
          <p:grpSpPr>
            <a:xfrm>
              <a:off x="8076260" y="347143"/>
              <a:ext cx="667780" cy="667825"/>
              <a:chOff x="8304860" y="-186257"/>
              <a:chExt cx="667780" cy="667825"/>
            </a:xfrm>
          </p:grpSpPr>
          <p:sp>
            <p:nvSpPr>
              <p:cNvPr id="2444" name="Google Shape;2444;p14"/>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14"/>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14"/>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p14"/>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448" name="Google Shape;2448;p14"/>
          <p:cNvGrpSpPr/>
          <p:nvPr/>
        </p:nvGrpSpPr>
        <p:grpSpPr>
          <a:xfrm>
            <a:off x="-39862" y="347143"/>
            <a:ext cx="8303665" cy="4656807"/>
            <a:chOff x="440375" y="347143"/>
            <a:chExt cx="8303665" cy="4656807"/>
          </a:xfrm>
        </p:grpSpPr>
        <p:sp>
          <p:nvSpPr>
            <p:cNvPr id="2449" name="Google Shape;2449;p14"/>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568"/>
                  </a:srgbClr>
                </a:gs>
                <a:gs pos="100000">
                  <a:srgbClr val="FAD25C">
                    <a:alpha val="29019"/>
                  </a:srgbClr>
                </a:gs>
              </a:gsLst>
              <a:lin ang="18900044" scaled="0"/>
            </a:gradFill>
            <a:ln>
              <a:noFill/>
            </a:ln>
          </p:spPr>
        </p:sp>
        <p:grpSp>
          <p:nvGrpSpPr>
            <p:cNvPr id="2450" name="Google Shape;2450;p14"/>
            <p:cNvGrpSpPr/>
            <p:nvPr/>
          </p:nvGrpSpPr>
          <p:grpSpPr>
            <a:xfrm>
              <a:off x="8076260" y="347143"/>
              <a:ext cx="667780" cy="667825"/>
              <a:chOff x="8304860" y="-186257"/>
              <a:chExt cx="667780" cy="667825"/>
            </a:xfrm>
          </p:grpSpPr>
          <p:sp>
            <p:nvSpPr>
              <p:cNvPr id="2451" name="Google Shape;2451;p14"/>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p14"/>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p14"/>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4" name="Google Shape;2454;p14"/>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455" name="Google Shape;2455;p14"/>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56" name="Google Shape;2456;p14"/>
          <p:cNvGrpSpPr/>
          <p:nvPr/>
        </p:nvGrpSpPr>
        <p:grpSpPr>
          <a:xfrm>
            <a:off x="33" y="-132178"/>
            <a:ext cx="1291188" cy="4951353"/>
            <a:chOff x="1440600" y="197825"/>
            <a:chExt cx="990175" cy="3797050"/>
          </a:xfrm>
        </p:grpSpPr>
        <p:sp>
          <p:nvSpPr>
            <p:cNvPr id="2457" name="Google Shape;2457;p14"/>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p14"/>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p14"/>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p14"/>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14"/>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p14"/>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p14"/>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p14"/>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p14"/>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66" name="Google Shape;2466;p14"/>
          <p:cNvGrpSpPr/>
          <p:nvPr/>
        </p:nvGrpSpPr>
        <p:grpSpPr>
          <a:xfrm flipH="1">
            <a:off x="7860233" y="-132178"/>
            <a:ext cx="1291188" cy="4951353"/>
            <a:chOff x="1440600" y="197825"/>
            <a:chExt cx="990175" cy="3797050"/>
          </a:xfrm>
        </p:grpSpPr>
        <p:sp>
          <p:nvSpPr>
            <p:cNvPr id="2467" name="Google Shape;2467;p14"/>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p14"/>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9" name="Google Shape;2469;p14"/>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p14"/>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14"/>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14"/>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14"/>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p14"/>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p14"/>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76" name="Google Shape;2476;p14"/>
          <p:cNvGrpSpPr/>
          <p:nvPr/>
        </p:nvGrpSpPr>
        <p:grpSpPr>
          <a:xfrm>
            <a:off x="-417858" y="-823150"/>
            <a:ext cx="9978772" cy="1382075"/>
            <a:chOff x="193475" y="-693375"/>
            <a:chExt cx="7221575" cy="1382075"/>
          </a:xfrm>
        </p:grpSpPr>
        <p:sp>
          <p:nvSpPr>
            <p:cNvPr id="2477" name="Google Shape;2477;p14"/>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8" name="Google Shape;2478;p14"/>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9" name="Google Shape;2479;p14"/>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14"/>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p14"/>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p14"/>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p14"/>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p14"/>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14"/>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p14"/>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7" name="Google Shape;2487;p14"/>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8" name="Google Shape;2488;p14"/>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p14"/>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0" name="Google Shape;2490;p14"/>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p14"/>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p14"/>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p14"/>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4" name="Google Shape;2494;p14"/>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p14"/>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6" name="Google Shape;2496;p14"/>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7" name="Google Shape;2497;p14"/>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8" name="Google Shape;2498;p14"/>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9" name="Google Shape;2499;p14"/>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0" name="Google Shape;2500;p14"/>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p14"/>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2" name="Google Shape;2502;p14"/>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3" name="Google Shape;2503;p14"/>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4" name="Google Shape;2504;p14"/>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5" name="Google Shape;2505;p14"/>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p14"/>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7" name="Google Shape;2507;p14"/>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14"/>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9" name="Google Shape;2509;p14"/>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0" name="Google Shape;2510;p14"/>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p14"/>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p14"/>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3" name="Google Shape;2513;p14"/>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14" name="Google Shape;2514;p14"/>
          <p:cNvGrpSpPr/>
          <p:nvPr/>
        </p:nvGrpSpPr>
        <p:grpSpPr>
          <a:xfrm>
            <a:off x="-20" y="4613271"/>
            <a:ext cx="9143683" cy="1629094"/>
            <a:chOff x="429225" y="4417075"/>
            <a:chExt cx="6749600" cy="1202550"/>
          </a:xfrm>
        </p:grpSpPr>
        <p:sp>
          <p:nvSpPr>
            <p:cNvPr id="2515" name="Google Shape;2515;p14"/>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6" name="Google Shape;2516;p14"/>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14"/>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p14"/>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p14"/>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0" name="Google Shape;2520;p14"/>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1" name="Google Shape;2521;p14"/>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p14"/>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3" name="Google Shape;2523;p14"/>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4" name="Google Shape;2524;p14"/>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14"/>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p14"/>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7" name="Google Shape;2527;p14"/>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8" name="Google Shape;2528;p14"/>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9" name="Google Shape;2529;p14"/>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0" name="Google Shape;2530;p14"/>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1" name="Google Shape;2531;p14"/>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2" name="Google Shape;2532;p14"/>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3" name="Google Shape;2533;p14"/>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4" name="Google Shape;2534;p14"/>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5" name="Google Shape;2535;p14"/>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6" name="Google Shape;2536;p14"/>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p14"/>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p14"/>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9" name="Google Shape;2539;p14"/>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p14"/>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1" name="Google Shape;2541;p14"/>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2" name="Google Shape;2542;p14"/>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3" name="Google Shape;2543;p14"/>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p14"/>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5" name="Google Shape;2545;p14"/>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6" name="Google Shape;2546;p14"/>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7" name="Google Shape;2547;p14"/>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8" name="Google Shape;2548;p14"/>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9" name="Google Shape;2549;p14"/>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0" name="Google Shape;2550;p14"/>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1" name="Google Shape;2551;p14"/>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2" name="Google Shape;2552;p14"/>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3" name="Google Shape;2553;p14"/>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4" name="Google Shape;2554;p14"/>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5" name="Google Shape;2555;p14"/>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6" name="Google Shape;2556;p14"/>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7" name="Google Shape;2557;p14"/>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8" name="Google Shape;2558;p14"/>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9" name="Google Shape;2559;p14"/>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0" name="Google Shape;2560;p14"/>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1" name="Google Shape;2561;p14"/>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2" name="Google Shape;2562;p14"/>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3" name="Google Shape;2563;p14"/>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4" name="Google Shape;2564;p14"/>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p14"/>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6" name="Google Shape;2566;p14"/>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7" name="Google Shape;2567;p14"/>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14"/>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14"/>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14"/>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1" name="Google Shape;2571;p14"/>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2" name="Google Shape;2572;p14"/>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p14"/>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p14"/>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14"/>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14"/>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14"/>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14"/>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14"/>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14"/>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14"/>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14"/>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14"/>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14"/>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14"/>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14"/>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14"/>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14"/>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14"/>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14"/>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14"/>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14"/>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14"/>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14"/>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p14"/>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6" name="Google Shape;2596;p14"/>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p14"/>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14"/>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14"/>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p14"/>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1" name="Google Shape;2601;p14"/>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2" name="Google Shape;2602;p14"/>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3" name="Google Shape;2603;p14"/>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4" name="Google Shape;2604;p14"/>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14"/>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14"/>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14"/>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14"/>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14"/>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14"/>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14"/>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14"/>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14"/>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14"/>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p14"/>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14"/>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14"/>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14"/>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14"/>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p14"/>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14"/>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p14"/>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3" name="Google Shape;2623;p14"/>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4" name="Google Shape;2624;p14"/>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14"/>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14"/>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14"/>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14"/>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14"/>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14"/>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14"/>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14"/>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14"/>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14"/>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14"/>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14"/>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14"/>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14"/>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14"/>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14"/>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14"/>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2" name="Google Shape;2642;p14"/>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3" name="Google Shape;2643;p14"/>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4" name="Google Shape;2644;p14"/>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5" name="Google Shape;2645;p14"/>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6" name="Google Shape;2646;p14"/>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7" name="Google Shape;2647;p14"/>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8" name="Google Shape;2648;p14"/>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9" name="Google Shape;2649;p14"/>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0" name="Google Shape;2650;p14"/>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1" name="Google Shape;2651;p14"/>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2" name="Google Shape;2652;p14"/>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p14"/>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4" name="Google Shape;2654;p14"/>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5" name="Google Shape;2655;p14"/>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6" name="Google Shape;2656;p14"/>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7" name="Google Shape;2657;p14"/>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8" name="Google Shape;2658;p14"/>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9" name="Google Shape;2659;p14"/>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p14"/>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p14"/>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p14"/>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p14"/>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p14"/>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5" name="Google Shape;2665;p14"/>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6" name="Google Shape;2666;p14"/>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7" name="Google Shape;2667;p14"/>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8" name="Google Shape;2668;p14"/>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9" name="Google Shape;2669;p14"/>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0" name="Google Shape;2670;p14"/>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1" name="Google Shape;2671;p14"/>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2" name="Google Shape;2672;p14"/>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3" name="Google Shape;2673;p14"/>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4" name="Google Shape;2674;p14"/>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5" name="Google Shape;2675;p14"/>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6" name="Google Shape;2676;p14"/>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7" name="Google Shape;2677;p14"/>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8" name="Google Shape;2678;p14"/>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9" name="Google Shape;2679;p14"/>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0" name="Google Shape;2680;p14"/>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1" name="Google Shape;2681;p14"/>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2" name="Google Shape;2682;p14"/>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3" name="Google Shape;2683;p14"/>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4" name="Google Shape;2684;p14"/>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5" name="Google Shape;2685;p14"/>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86" name="Google Shape;2686;p14"/>
          <p:cNvSpPr txBox="1"/>
          <p:nvPr>
            <p:ph type="title"/>
          </p:nvPr>
        </p:nvSpPr>
        <p:spPr>
          <a:xfrm>
            <a:off x="720000" y="1670296"/>
            <a:ext cx="2423100" cy="426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2687" name="Google Shape;2687;p14"/>
          <p:cNvSpPr txBox="1"/>
          <p:nvPr>
            <p:ph idx="1" type="subTitle"/>
          </p:nvPr>
        </p:nvSpPr>
        <p:spPr>
          <a:xfrm>
            <a:off x="720204" y="2094198"/>
            <a:ext cx="24231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88" name="Google Shape;2688;p14"/>
          <p:cNvSpPr txBox="1"/>
          <p:nvPr>
            <p:ph idx="2" type="title"/>
          </p:nvPr>
        </p:nvSpPr>
        <p:spPr>
          <a:xfrm>
            <a:off x="3368276" y="1670296"/>
            <a:ext cx="2423100" cy="426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2689" name="Google Shape;2689;p14"/>
          <p:cNvSpPr txBox="1"/>
          <p:nvPr>
            <p:ph idx="3" type="subTitle"/>
          </p:nvPr>
        </p:nvSpPr>
        <p:spPr>
          <a:xfrm>
            <a:off x="3368275" y="2094198"/>
            <a:ext cx="24231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90" name="Google Shape;2690;p14"/>
          <p:cNvSpPr txBox="1"/>
          <p:nvPr>
            <p:ph idx="4" type="title"/>
          </p:nvPr>
        </p:nvSpPr>
        <p:spPr>
          <a:xfrm>
            <a:off x="720204" y="3138759"/>
            <a:ext cx="2423100" cy="426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2691" name="Google Shape;2691;p14"/>
          <p:cNvSpPr txBox="1"/>
          <p:nvPr>
            <p:ph idx="5" type="subTitle"/>
          </p:nvPr>
        </p:nvSpPr>
        <p:spPr>
          <a:xfrm>
            <a:off x="720204" y="3556173"/>
            <a:ext cx="24231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92" name="Google Shape;2692;p14"/>
          <p:cNvSpPr txBox="1"/>
          <p:nvPr>
            <p:ph idx="6" type="title"/>
          </p:nvPr>
        </p:nvSpPr>
        <p:spPr>
          <a:xfrm>
            <a:off x="3368276" y="3138759"/>
            <a:ext cx="2423100" cy="426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2693" name="Google Shape;2693;p14"/>
          <p:cNvSpPr txBox="1"/>
          <p:nvPr>
            <p:ph idx="7" type="subTitle"/>
          </p:nvPr>
        </p:nvSpPr>
        <p:spPr>
          <a:xfrm>
            <a:off x="3368275" y="3556173"/>
            <a:ext cx="24231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94" name="Google Shape;2694;p14"/>
          <p:cNvSpPr txBox="1"/>
          <p:nvPr>
            <p:ph idx="8" type="title"/>
          </p:nvPr>
        </p:nvSpPr>
        <p:spPr>
          <a:xfrm>
            <a:off x="6000876" y="1670296"/>
            <a:ext cx="2423100" cy="426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2695" name="Google Shape;2695;p14"/>
          <p:cNvSpPr txBox="1"/>
          <p:nvPr>
            <p:ph idx="9" type="subTitle"/>
          </p:nvPr>
        </p:nvSpPr>
        <p:spPr>
          <a:xfrm>
            <a:off x="6000875" y="2094198"/>
            <a:ext cx="24231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96" name="Google Shape;2696;p14"/>
          <p:cNvSpPr txBox="1"/>
          <p:nvPr>
            <p:ph idx="13" type="title"/>
          </p:nvPr>
        </p:nvSpPr>
        <p:spPr>
          <a:xfrm>
            <a:off x="6000876" y="3138759"/>
            <a:ext cx="2423100" cy="426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2697" name="Google Shape;2697;p14"/>
          <p:cNvSpPr txBox="1"/>
          <p:nvPr>
            <p:ph idx="14" type="subTitle"/>
          </p:nvPr>
        </p:nvSpPr>
        <p:spPr>
          <a:xfrm>
            <a:off x="6000875" y="3556173"/>
            <a:ext cx="24231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98" name="Google Shape;2698;p14"/>
          <p:cNvSpPr txBox="1"/>
          <p:nvPr>
            <p:ph idx="15"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99" name="Shape 2699"/>
        <p:cNvGrpSpPr/>
        <p:nvPr/>
      </p:nvGrpSpPr>
      <p:grpSpPr>
        <a:xfrm>
          <a:off x="0" y="0"/>
          <a:ext cx="0" cy="0"/>
          <a:chOff x="0" y="0"/>
          <a:chExt cx="0" cy="0"/>
        </a:xfrm>
      </p:grpSpPr>
      <p:sp>
        <p:nvSpPr>
          <p:cNvPr id="2700" name="Google Shape;2700;p15"/>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01" name="Google Shape;2701;p15"/>
          <p:cNvGrpSpPr/>
          <p:nvPr/>
        </p:nvGrpSpPr>
        <p:grpSpPr>
          <a:xfrm>
            <a:off x="438740" y="-731000"/>
            <a:ext cx="8818235" cy="5303238"/>
            <a:chOff x="3164890" y="-351925"/>
            <a:chExt cx="8818235" cy="5303238"/>
          </a:xfrm>
        </p:grpSpPr>
        <p:sp>
          <p:nvSpPr>
            <p:cNvPr id="2702" name="Google Shape;2702;p15"/>
            <p:cNvSpPr/>
            <p:nvPr/>
          </p:nvSpPr>
          <p:spPr>
            <a:xfrm>
              <a:off x="3477075" y="-351925"/>
              <a:ext cx="8506050" cy="5069275"/>
            </a:xfrm>
            <a:custGeom>
              <a:rect b="b" l="l" r="r" t="t"/>
              <a:pathLst>
                <a:path extrusionOk="0" h="202771" w="340242">
                  <a:moveTo>
                    <a:pt x="0" y="191652"/>
                  </a:moveTo>
                  <a:lnTo>
                    <a:pt x="340242" y="0"/>
                  </a:lnTo>
                  <a:lnTo>
                    <a:pt x="336520" y="155502"/>
                  </a:lnTo>
                  <a:lnTo>
                    <a:pt x="8199" y="202771"/>
                  </a:lnTo>
                  <a:close/>
                </a:path>
              </a:pathLst>
            </a:custGeom>
            <a:gradFill>
              <a:gsLst>
                <a:gs pos="0">
                  <a:srgbClr val="FFF6DB">
                    <a:alpha val="1568"/>
                  </a:srgbClr>
                </a:gs>
                <a:gs pos="100000">
                  <a:srgbClr val="FAD25C">
                    <a:alpha val="29019"/>
                  </a:srgbClr>
                </a:gs>
              </a:gsLst>
              <a:lin ang="18900044" scaled="0"/>
            </a:gradFill>
            <a:ln>
              <a:noFill/>
            </a:ln>
          </p:spPr>
        </p:sp>
        <p:grpSp>
          <p:nvGrpSpPr>
            <p:cNvPr id="2703" name="Google Shape;2703;p15"/>
            <p:cNvGrpSpPr/>
            <p:nvPr/>
          </p:nvGrpSpPr>
          <p:grpSpPr>
            <a:xfrm>
              <a:off x="3164890" y="4317752"/>
              <a:ext cx="647039" cy="633561"/>
              <a:chOff x="1378650" y="3785914"/>
              <a:chExt cx="647039" cy="633561"/>
            </a:xfrm>
          </p:grpSpPr>
          <p:sp>
            <p:nvSpPr>
              <p:cNvPr id="2704" name="Google Shape;2704;p15"/>
              <p:cNvSpPr/>
              <p:nvPr/>
            </p:nvSpPr>
            <p:spPr>
              <a:xfrm rot="975612">
                <a:off x="1463715" y="3847606"/>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p15"/>
              <p:cNvSpPr/>
              <p:nvPr/>
            </p:nvSpPr>
            <p:spPr>
              <a:xfrm rot="975612">
                <a:off x="1487744" y="4047127"/>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p15"/>
              <p:cNvSpPr/>
              <p:nvPr/>
            </p:nvSpPr>
            <p:spPr>
              <a:xfrm rot="975612">
                <a:off x="1673740" y="3895464"/>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p15"/>
              <p:cNvSpPr/>
              <p:nvPr/>
            </p:nvSpPr>
            <p:spPr>
              <a:xfrm rot="975612">
                <a:off x="1673804" y="3895020"/>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p15"/>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9" name="Google Shape;2709;p15"/>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0" name="Google Shape;2710;p15"/>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1" name="Google Shape;2711;p15"/>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712" name="Google Shape;2712;p15"/>
          <p:cNvGrpSpPr/>
          <p:nvPr/>
        </p:nvGrpSpPr>
        <p:grpSpPr>
          <a:xfrm>
            <a:off x="-1700930" y="-1087059"/>
            <a:ext cx="12551594" cy="3254063"/>
            <a:chOff x="-1700930" y="-1087059"/>
            <a:chExt cx="12551594" cy="3254063"/>
          </a:xfrm>
        </p:grpSpPr>
        <p:grpSp>
          <p:nvGrpSpPr>
            <p:cNvPr id="2713" name="Google Shape;2713;p15"/>
            <p:cNvGrpSpPr/>
            <p:nvPr/>
          </p:nvGrpSpPr>
          <p:grpSpPr>
            <a:xfrm rot="-2336481">
              <a:off x="-1326197" y="-511440"/>
              <a:ext cx="2575089" cy="2102826"/>
              <a:chOff x="-580150" y="114125"/>
              <a:chExt cx="2183925" cy="1783400"/>
            </a:xfrm>
          </p:grpSpPr>
          <p:sp>
            <p:nvSpPr>
              <p:cNvPr id="2714" name="Google Shape;2714;p15"/>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5" name="Google Shape;2715;p15"/>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6" name="Google Shape;2716;p15"/>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7" name="Google Shape;2717;p15"/>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18" name="Google Shape;2718;p15"/>
            <p:cNvGrpSpPr/>
            <p:nvPr/>
          </p:nvGrpSpPr>
          <p:grpSpPr>
            <a:xfrm flipH="1" rot="2336481">
              <a:off x="7900841" y="-511440"/>
              <a:ext cx="2575089" cy="2102826"/>
              <a:chOff x="-580150" y="114125"/>
              <a:chExt cx="2183925" cy="1783400"/>
            </a:xfrm>
          </p:grpSpPr>
          <p:sp>
            <p:nvSpPr>
              <p:cNvPr id="2719" name="Google Shape;2719;p15"/>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0" name="Google Shape;2720;p15"/>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1" name="Google Shape;2721;p15"/>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2" name="Google Shape;2722;p15"/>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723" name="Google Shape;2723;p15"/>
          <p:cNvGrpSpPr/>
          <p:nvPr/>
        </p:nvGrpSpPr>
        <p:grpSpPr>
          <a:xfrm>
            <a:off x="-417858" y="-823150"/>
            <a:ext cx="9978772" cy="1382075"/>
            <a:chOff x="193475" y="-693375"/>
            <a:chExt cx="7221575" cy="1382075"/>
          </a:xfrm>
        </p:grpSpPr>
        <p:sp>
          <p:nvSpPr>
            <p:cNvPr id="2724" name="Google Shape;2724;p15"/>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5" name="Google Shape;2725;p15"/>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6" name="Google Shape;2726;p15"/>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7" name="Google Shape;2727;p15"/>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8" name="Google Shape;2728;p15"/>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9" name="Google Shape;2729;p15"/>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0" name="Google Shape;2730;p15"/>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p15"/>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p15"/>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3" name="Google Shape;2733;p15"/>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4" name="Google Shape;2734;p15"/>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5" name="Google Shape;2735;p15"/>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6" name="Google Shape;2736;p15"/>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7" name="Google Shape;2737;p15"/>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8" name="Google Shape;2738;p15"/>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9" name="Google Shape;2739;p15"/>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0" name="Google Shape;2740;p15"/>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1" name="Google Shape;2741;p15"/>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2" name="Google Shape;2742;p15"/>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15"/>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4" name="Google Shape;2744;p15"/>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5" name="Google Shape;2745;p15"/>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15"/>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15"/>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15"/>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15"/>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15"/>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15"/>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15"/>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15"/>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15"/>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15"/>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15"/>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15"/>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p15"/>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9" name="Google Shape;2759;p15"/>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0" name="Google Shape;2760;p15"/>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61" name="Google Shape;2761;p15"/>
          <p:cNvGrpSpPr/>
          <p:nvPr/>
        </p:nvGrpSpPr>
        <p:grpSpPr>
          <a:xfrm>
            <a:off x="-20" y="4613271"/>
            <a:ext cx="9143683" cy="1629094"/>
            <a:chOff x="429225" y="4417075"/>
            <a:chExt cx="6749600" cy="1202550"/>
          </a:xfrm>
        </p:grpSpPr>
        <p:sp>
          <p:nvSpPr>
            <p:cNvPr id="2762" name="Google Shape;2762;p15"/>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3" name="Google Shape;2763;p15"/>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4" name="Google Shape;2764;p15"/>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p15"/>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p15"/>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p15"/>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8" name="Google Shape;2768;p15"/>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9" name="Google Shape;2769;p15"/>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15"/>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15"/>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15"/>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15"/>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15"/>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15"/>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15"/>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15"/>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15"/>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15"/>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15"/>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15"/>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15"/>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15"/>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15"/>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15"/>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15"/>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15"/>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15"/>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15"/>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15"/>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15"/>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15"/>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15"/>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15"/>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15"/>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15"/>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15"/>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15"/>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15"/>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p15"/>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p15"/>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2" name="Google Shape;2802;p15"/>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3" name="Google Shape;2803;p15"/>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4" name="Google Shape;2804;p15"/>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5" name="Google Shape;2805;p15"/>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6" name="Google Shape;2806;p15"/>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15"/>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15"/>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15"/>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15"/>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15"/>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15"/>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15"/>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15"/>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15"/>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15"/>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15"/>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15"/>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15"/>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15"/>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15"/>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15"/>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15"/>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15"/>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15"/>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15"/>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15"/>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15"/>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15"/>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15"/>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15"/>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15"/>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15"/>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15"/>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15"/>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15"/>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p15"/>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8" name="Google Shape;2838;p15"/>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9" name="Google Shape;2839;p15"/>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0" name="Google Shape;2840;p15"/>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1" name="Google Shape;2841;p15"/>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2" name="Google Shape;2842;p15"/>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p15"/>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15"/>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5" name="Google Shape;2845;p15"/>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6" name="Google Shape;2846;p15"/>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7" name="Google Shape;2847;p15"/>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15"/>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9" name="Google Shape;2849;p15"/>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0" name="Google Shape;2850;p15"/>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1" name="Google Shape;2851;p15"/>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15"/>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3" name="Google Shape;2853;p15"/>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p15"/>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5" name="Google Shape;2855;p15"/>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6" name="Google Shape;2856;p15"/>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15"/>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p15"/>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p15"/>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15"/>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1" name="Google Shape;2861;p15"/>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2" name="Google Shape;2862;p15"/>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3" name="Google Shape;2863;p15"/>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4" name="Google Shape;2864;p15"/>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5" name="Google Shape;2865;p15"/>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6" name="Google Shape;2866;p15"/>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7" name="Google Shape;2867;p15"/>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8" name="Google Shape;2868;p15"/>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9" name="Google Shape;2869;p15"/>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0" name="Google Shape;2870;p15"/>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1" name="Google Shape;2871;p15"/>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2" name="Google Shape;2872;p15"/>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3" name="Google Shape;2873;p15"/>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4" name="Google Shape;2874;p15"/>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5" name="Google Shape;2875;p15"/>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6" name="Google Shape;2876;p15"/>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7" name="Google Shape;2877;p15"/>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8" name="Google Shape;2878;p15"/>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9" name="Google Shape;2879;p15"/>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0" name="Google Shape;2880;p15"/>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1" name="Google Shape;2881;p15"/>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2" name="Google Shape;2882;p15"/>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p15"/>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p15"/>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5" name="Google Shape;2885;p15"/>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6" name="Google Shape;2886;p15"/>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7" name="Google Shape;2887;p15"/>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8" name="Google Shape;2888;p15"/>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9" name="Google Shape;2889;p15"/>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p15"/>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p15"/>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2" name="Google Shape;2892;p15"/>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3" name="Google Shape;2893;p15"/>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4" name="Google Shape;2894;p15"/>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5" name="Google Shape;2895;p15"/>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6" name="Google Shape;2896;p15"/>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p15"/>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p15"/>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p15"/>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0" name="Google Shape;2900;p15"/>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1" name="Google Shape;2901;p15"/>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2" name="Google Shape;2902;p15"/>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p15"/>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4" name="Google Shape;2904;p15"/>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5" name="Google Shape;2905;p15"/>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p15"/>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7" name="Google Shape;2907;p15"/>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8" name="Google Shape;2908;p15"/>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p15"/>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0" name="Google Shape;2910;p15"/>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1" name="Google Shape;2911;p15"/>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2" name="Google Shape;2912;p15"/>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p15"/>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p15"/>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5" name="Google Shape;2915;p15"/>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6" name="Google Shape;2916;p15"/>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7" name="Google Shape;2917;p15"/>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8" name="Google Shape;2918;p15"/>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9" name="Google Shape;2919;p15"/>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0" name="Google Shape;2920;p15"/>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1" name="Google Shape;2921;p15"/>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p15"/>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3" name="Google Shape;2923;p15"/>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4" name="Google Shape;2924;p15"/>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5" name="Google Shape;2925;p15"/>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6" name="Google Shape;2926;p15"/>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7" name="Google Shape;2927;p15"/>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8" name="Google Shape;2928;p15"/>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15"/>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15"/>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1" name="Google Shape;2931;p15"/>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2" name="Google Shape;2932;p15"/>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33" name="Google Shape;2933;p15"/>
          <p:cNvSpPr txBox="1"/>
          <p:nvPr>
            <p:ph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9">
    <p:spTree>
      <p:nvGrpSpPr>
        <p:cNvPr id="2934" name="Shape 2934"/>
        <p:cNvGrpSpPr/>
        <p:nvPr/>
      </p:nvGrpSpPr>
      <p:grpSpPr>
        <a:xfrm>
          <a:off x="0" y="0"/>
          <a:ext cx="0" cy="0"/>
          <a:chOff x="0" y="0"/>
          <a:chExt cx="0" cy="0"/>
        </a:xfrm>
      </p:grpSpPr>
      <p:sp>
        <p:nvSpPr>
          <p:cNvPr id="2935" name="Google Shape;2935;p16"/>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36" name="Google Shape;2936;p16"/>
          <p:cNvGrpSpPr/>
          <p:nvPr/>
        </p:nvGrpSpPr>
        <p:grpSpPr>
          <a:xfrm flipH="1">
            <a:off x="8748255" y="351525"/>
            <a:ext cx="395408" cy="4589441"/>
            <a:chOff x="-36750" y="-31225"/>
            <a:chExt cx="441205" cy="5174700"/>
          </a:xfrm>
        </p:grpSpPr>
        <p:sp>
          <p:nvSpPr>
            <p:cNvPr id="2937" name="Google Shape;2937;p16"/>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8" name="Google Shape;2938;p16"/>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9" name="Google Shape;2939;p16"/>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40" name="Google Shape;2940;p16"/>
          <p:cNvGrpSpPr/>
          <p:nvPr/>
        </p:nvGrpSpPr>
        <p:grpSpPr>
          <a:xfrm>
            <a:off x="-870" y="444775"/>
            <a:ext cx="395408" cy="4589441"/>
            <a:chOff x="-36750" y="-31225"/>
            <a:chExt cx="441205" cy="5174700"/>
          </a:xfrm>
        </p:grpSpPr>
        <p:sp>
          <p:nvSpPr>
            <p:cNvPr id="2941" name="Google Shape;2941;p16"/>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2" name="Google Shape;2942;p16"/>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3" name="Google Shape;2943;p16"/>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44" name="Google Shape;2944;p16"/>
          <p:cNvGrpSpPr/>
          <p:nvPr/>
        </p:nvGrpSpPr>
        <p:grpSpPr>
          <a:xfrm>
            <a:off x="-417858" y="-823150"/>
            <a:ext cx="9978772" cy="1382075"/>
            <a:chOff x="193475" y="-693375"/>
            <a:chExt cx="7221575" cy="1382075"/>
          </a:xfrm>
        </p:grpSpPr>
        <p:sp>
          <p:nvSpPr>
            <p:cNvPr id="2945" name="Google Shape;2945;p16"/>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6" name="Google Shape;2946;p16"/>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7" name="Google Shape;2947;p16"/>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8" name="Google Shape;2948;p16"/>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9" name="Google Shape;2949;p16"/>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0" name="Google Shape;2950;p16"/>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16"/>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16"/>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3" name="Google Shape;2953;p16"/>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4" name="Google Shape;2954;p16"/>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5" name="Google Shape;2955;p16"/>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16"/>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16"/>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8" name="Google Shape;2958;p16"/>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p16"/>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p16"/>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p16"/>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2" name="Google Shape;2962;p16"/>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3" name="Google Shape;2963;p16"/>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4" name="Google Shape;2964;p16"/>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16"/>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16"/>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7" name="Google Shape;2967;p16"/>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8" name="Google Shape;2968;p16"/>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9" name="Google Shape;2969;p16"/>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0" name="Google Shape;2970;p16"/>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1" name="Google Shape;2971;p16"/>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16"/>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16"/>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4" name="Google Shape;2974;p16"/>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5" name="Google Shape;2975;p16"/>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6" name="Google Shape;2976;p16"/>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7" name="Google Shape;2977;p16"/>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8" name="Google Shape;2978;p16"/>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9" name="Google Shape;2979;p16"/>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0" name="Google Shape;2980;p16"/>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1" name="Google Shape;2981;p16"/>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82" name="Google Shape;2982;p16"/>
          <p:cNvGrpSpPr/>
          <p:nvPr/>
        </p:nvGrpSpPr>
        <p:grpSpPr>
          <a:xfrm>
            <a:off x="-20" y="4613271"/>
            <a:ext cx="9143683" cy="1629094"/>
            <a:chOff x="429225" y="4417075"/>
            <a:chExt cx="6749600" cy="1202550"/>
          </a:xfrm>
        </p:grpSpPr>
        <p:sp>
          <p:nvSpPr>
            <p:cNvPr id="2983" name="Google Shape;2983;p16"/>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4" name="Google Shape;2984;p16"/>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5" name="Google Shape;2985;p16"/>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6" name="Google Shape;2986;p16"/>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7" name="Google Shape;2987;p16"/>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8" name="Google Shape;2988;p16"/>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9" name="Google Shape;2989;p16"/>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0" name="Google Shape;2990;p16"/>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1" name="Google Shape;2991;p16"/>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2" name="Google Shape;2992;p16"/>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3" name="Google Shape;2993;p16"/>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4" name="Google Shape;2994;p16"/>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5" name="Google Shape;2995;p16"/>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6" name="Google Shape;2996;p16"/>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7" name="Google Shape;2997;p16"/>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8" name="Google Shape;2998;p16"/>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9" name="Google Shape;2999;p16"/>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0" name="Google Shape;3000;p16"/>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1" name="Google Shape;3001;p16"/>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2" name="Google Shape;3002;p16"/>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3" name="Google Shape;3003;p16"/>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4" name="Google Shape;3004;p16"/>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5" name="Google Shape;3005;p16"/>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6" name="Google Shape;3006;p16"/>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7" name="Google Shape;3007;p16"/>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8" name="Google Shape;3008;p16"/>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9" name="Google Shape;3009;p16"/>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0" name="Google Shape;3010;p16"/>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1" name="Google Shape;3011;p16"/>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2" name="Google Shape;3012;p16"/>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3" name="Google Shape;3013;p16"/>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4" name="Google Shape;3014;p16"/>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5" name="Google Shape;3015;p16"/>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6" name="Google Shape;3016;p16"/>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7" name="Google Shape;3017;p16"/>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8" name="Google Shape;3018;p16"/>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9" name="Google Shape;3019;p16"/>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0" name="Google Shape;3020;p16"/>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1" name="Google Shape;3021;p16"/>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2" name="Google Shape;3022;p16"/>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3" name="Google Shape;3023;p16"/>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4" name="Google Shape;3024;p16"/>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5" name="Google Shape;3025;p16"/>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6" name="Google Shape;3026;p16"/>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7" name="Google Shape;3027;p16"/>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8" name="Google Shape;3028;p16"/>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9" name="Google Shape;3029;p16"/>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0" name="Google Shape;3030;p16"/>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1" name="Google Shape;3031;p16"/>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2" name="Google Shape;3032;p16"/>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3" name="Google Shape;3033;p16"/>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4" name="Google Shape;3034;p16"/>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5" name="Google Shape;3035;p16"/>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6" name="Google Shape;3036;p16"/>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7" name="Google Shape;3037;p16"/>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8" name="Google Shape;3038;p16"/>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9" name="Google Shape;3039;p16"/>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0" name="Google Shape;3040;p16"/>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16"/>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2" name="Google Shape;3042;p16"/>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3" name="Google Shape;3043;p16"/>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4" name="Google Shape;3044;p16"/>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5" name="Google Shape;3045;p16"/>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6" name="Google Shape;3046;p16"/>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7" name="Google Shape;3047;p16"/>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8" name="Google Shape;3048;p16"/>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9" name="Google Shape;3049;p16"/>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0" name="Google Shape;3050;p16"/>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1" name="Google Shape;3051;p16"/>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2" name="Google Shape;3052;p16"/>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3" name="Google Shape;3053;p16"/>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4" name="Google Shape;3054;p16"/>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5" name="Google Shape;3055;p16"/>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6" name="Google Shape;3056;p16"/>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7" name="Google Shape;3057;p16"/>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8" name="Google Shape;3058;p16"/>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9" name="Google Shape;3059;p16"/>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0" name="Google Shape;3060;p16"/>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1" name="Google Shape;3061;p16"/>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2" name="Google Shape;3062;p16"/>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3" name="Google Shape;3063;p16"/>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4" name="Google Shape;3064;p16"/>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5" name="Google Shape;3065;p16"/>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6" name="Google Shape;3066;p16"/>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7" name="Google Shape;3067;p16"/>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8" name="Google Shape;3068;p16"/>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9" name="Google Shape;3069;p16"/>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0" name="Google Shape;3070;p16"/>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1" name="Google Shape;3071;p16"/>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2" name="Google Shape;3072;p16"/>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3" name="Google Shape;3073;p16"/>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4" name="Google Shape;3074;p16"/>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5" name="Google Shape;3075;p16"/>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6" name="Google Shape;3076;p16"/>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7" name="Google Shape;3077;p16"/>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8" name="Google Shape;3078;p16"/>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9" name="Google Shape;3079;p16"/>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0" name="Google Shape;3080;p16"/>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1" name="Google Shape;3081;p16"/>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2" name="Google Shape;3082;p16"/>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3" name="Google Shape;3083;p16"/>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4" name="Google Shape;3084;p16"/>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5" name="Google Shape;3085;p16"/>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6" name="Google Shape;3086;p16"/>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7" name="Google Shape;3087;p16"/>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16"/>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9" name="Google Shape;3089;p16"/>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16"/>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16"/>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2" name="Google Shape;3092;p16"/>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3" name="Google Shape;3093;p16"/>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4" name="Google Shape;3094;p16"/>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16"/>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16"/>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16"/>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16"/>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16"/>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0" name="Google Shape;3100;p16"/>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1" name="Google Shape;3101;p16"/>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2" name="Google Shape;3102;p16"/>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3" name="Google Shape;3103;p16"/>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16"/>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16"/>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16"/>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7" name="Google Shape;3107;p16"/>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8" name="Google Shape;3108;p16"/>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9" name="Google Shape;3109;p16"/>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0" name="Google Shape;3110;p16"/>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1" name="Google Shape;3111;p16"/>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16"/>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16"/>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4" name="Google Shape;3114;p16"/>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5" name="Google Shape;3115;p16"/>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6" name="Google Shape;3116;p16"/>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7" name="Google Shape;3117;p16"/>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8" name="Google Shape;3118;p16"/>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16"/>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16"/>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1" name="Google Shape;3121;p16"/>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2" name="Google Shape;3122;p16"/>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3" name="Google Shape;3123;p16"/>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4" name="Google Shape;3124;p16"/>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5" name="Google Shape;3125;p16"/>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6" name="Google Shape;3126;p16"/>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7" name="Google Shape;3127;p16"/>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8" name="Google Shape;3128;p16"/>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9" name="Google Shape;3129;p16"/>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0" name="Google Shape;3130;p16"/>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1" name="Google Shape;3131;p16"/>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2" name="Google Shape;3132;p16"/>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3" name="Google Shape;3133;p16"/>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4" name="Google Shape;3134;p16"/>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5" name="Google Shape;3135;p16"/>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16"/>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16"/>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8" name="Google Shape;3138;p16"/>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9" name="Google Shape;3139;p16"/>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0" name="Google Shape;3140;p16"/>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1" name="Google Shape;3141;p16"/>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16"/>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3" name="Google Shape;3143;p16"/>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4" name="Google Shape;3144;p16"/>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5" name="Google Shape;3145;p16"/>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6" name="Google Shape;3146;p16"/>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7" name="Google Shape;3147;p16"/>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8" name="Google Shape;3148;p16"/>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9" name="Google Shape;3149;p16"/>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0" name="Google Shape;3150;p16"/>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1" name="Google Shape;3151;p16"/>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2" name="Google Shape;3152;p16"/>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3" name="Google Shape;3153;p16"/>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54" name="Google Shape;3154;p16"/>
          <p:cNvSpPr txBox="1"/>
          <p:nvPr>
            <p:ph type="title"/>
          </p:nvPr>
        </p:nvSpPr>
        <p:spPr>
          <a:xfrm>
            <a:off x="1016938" y="3353740"/>
            <a:ext cx="1767000" cy="36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3155" name="Google Shape;3155;p16"/>
          <p:cNvSpPr txBox="1"/>
          <p:nvPr>
            <p:ph idx="1" type="subTitle"/>
          </p:nvPr>
        </p:nvSpPr>
        <p:spPr>
          <a:xfrm>
            <a:off x="1016938" y="3737917"/>
            <a:ext cx="1767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56" name="Google Shape;3156;p16"/>
          <p:cNvSpPr txBox="1"/>
          <p:nvPr>
            <p:ph idx="2" type="title"/>
          </p:nvPr>
        </p:nvSpPr>
        <p:spPr>
          <a:xfrm>
            <a:off x="3688501" y="3353740"/>
            <a:ext cx="1767000" cy="36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3157" name="Google Shape;3157;p16"/>
          <p:cNvSpPr txBox="1"/>
          <p:nvPr>
            <p:ph idx="3" type="subTitle"/>
          </p:nvPr>
        </p:nvSpPr>
        <p:spPr>
          <a:xfrm>
            <a:off x="3688501" y="3737917"/>
            <a:ext cx="1767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58" name="Google Shape;3158;p16"/>
          <p:cNvSpPr txBox="1"/>
          <p:nvPr>
            <p:ph idx="4" type="title"/>
          </p:nvPr>
        </p:nvSpPr>
        <p:spPr>
          <a:xfrm>
            <a:off x="6357812" y="3353740"/>
            <a:ext cx="1767000" cy="36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3159" name="Google Shape;3159;p16"/>
          <p:cNvSpPr txBox="1"/>
          <p:nvPr>
            <p:ph idx="5" type="subTitle"/>
          </p:nvPr>
        </p:nvSpPr>
        <p:spPr>
          <a:xfrm>
            <a:off x="6357812" y="3737917"/>
            <a:ext cx="1767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60" name="Google Shape;3160;p16"/>
          <p:cNvSpPr txBox="1"/>
          <p:nvPr>
            <p:ph idx="6" type="title"/>
          </p:nvPr>
        </p:nvSpPr>
        <p:spPr>
          <a:xfrm>
            <a:off x="1016938" y="2867177"/>
            <a:ext cx="1767000" cy="51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3000">
                <a:solidFill>
                  <a:schemeClr val="accent2"/>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3161" name="Google Shape;3161;p16"/>
          <p:cNvSpPr txBox="1"/>
          <p:nvPr>
            <p:ph idx="7" type="title"/>
          </p:nvPr>
        </p:nvSpPr>
        <p:spPr>
          <a:xfrm>
            <a:off x="3688501" y="2867177"/>
            <a:ext cx="1767000" cy="51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3000">
                <a:solidFill>
                  <a:schemeClr val="accent2"/>
                </a:solidFill>
              </a:defRPr>
            </a:lvl1pPr>
            <a:lvl2pPr lvl="1" algn="ctr">
              <a:lnSpc>
                <a:spcPct val="100000"/>
              </a:lnSpc>
              <a:spcBef>
                <a:spcPts val="0"/>
              </a:spcBef>
              <a:spcAft>
                <a:spcPts val="0"/>
              </a:spcAft>
              <a:buClr>
                <a:schemeClr val="accent2"/>
              </a:buClr>
              <a:buSzPts val="4800"/>
              <a:buNone/>
              <a:defRPr sz="4800">
                <a:solidFill>
                  <a:schemeClr val="accent2"/>
                </a:solidFill>
              </a:defRPr>
            </a:lvl2pPr>
            <a:lvl3pPr lvl="2" algn="ctr">
              <a:lnSpc>
                <a:spcPct val="100000"/>
              </a:lnSpc>
              <a:spcBef>
                <a:spcPts val="0"/>
              </a:spcBef>
              <a:spcAft>
                <a:spcPts val="0"/>
              </a:spcAft>
              <a:buClr>
                <a:schemeClr val="accent2"/>
              </a:buClr>
              <a:buSzPts val="4800"/>
              <a:buNone/>
              <a:defRPr sz="4800">
                <a:solidFill>
                  <a:schemeClr val="accent2"/>
                </a:solidFill>
              </a:defRPr>
            </a:lvl3pPr>
            <a:lvl4pPr lvl="3" algn="ctr">
              <a:lnSpc>
                <a:spcPct val="100000"/>
              </a:lnSpc>
              <a:spcBef>
                <a:spcPts val="0"/>
              </a:spcBef>
              <a:spcAft>
                <a:spcPts val="0"/>
              </a:spcAft>
              <a:buClr>
                <a:schemeClr val="accent2"/>
              </a:buClr>
              <a:buSzPts val="4800"/>
              <a:buNone/>
              <a:defRPr sz="4800">
                <a:solidFill>
                  <a:schemeClr val="accent2"/>
                </a:solidFill>
              </a:defRPr>
            </a:lvl4pPr>
            <a:lvl5pPr lvl="4" algn="ctr">
              <a:lnSpc>
                <a:spcPct val="100000"/>
              </a:lnSpc>
              <a:spcBef>
                <a:spcPts val="0"/>
              </a:spcBef>
              <a:spcAft>
                <a:spcPts val="0"/>
              </a:spcAft>
              <a:buClr>
                <a:schemeClr val="accent2"/>
              </a:buClr>
              <a:buSzPts val="4800"/>
              <a:buNone/>
              <a:defRPr sz="4800">
                <a:solidFill>
                  <a:schemeClr val="accent2"/>
                </a:solidFill>
              </a:defRPr>
            </a:lvl5pPr>
            <a:lvl6pPr lvl="5" algn="ctr">
              <a:lnSpc>
                <a:spcPct val="100000"/>
              </a:lnSpc>
              <a:spcBef>
                <a:spcPts val="0"/>
              </a:spcBef>
              <a:spcAft>
                <a:spcPts val="0"/>
              </a:spcAft>
              <a:buClr>
                <a:schemeClr val="accent2"/>
              </a:buClr>
              <a:buSzPts val="4800"/>
              <a:buNone/>
              <a:defRPr sz="4800">
                <a:solidFill>
                  <a:schemeClr val="accent2"/>
                </a:solidFill>
              </a:defRPr>
            </a:lvl6pPr>
            <a:lvl7pPr lvl="6" algn="ctr">
              <a:lnSpc>
                <a:spcPct val="100000"/>
              </a:lnSpc>
              <a:spcBef>
                <a:spcPts val="0"/>
              </a:spcBef>
              <a:spcAft>
                <a:spcPts val="0"/>
              </a:spcAft>
              <a:buClr>
                <a:schemeClr val="accent2"/>
              </a:buClr>
              <a:buSzPts val="4800"/>
              <a:buNone/>
              <a:defRPr sz="4800">
                <a:solidFill>
                  <a:schemeClr val="accent2"/>
                </a:solidFill>
              </a:defRPr>
            </a:lvl7pPr>
            <a:lvl8pPr lvl="7" algn="ctr">
              <a:lnSpc>
                <a:spcPct val="100000"/>
              </a:lnSpc>
              <a:spcBef>
                <a:spcPts val="0"/>
              </a:spcBef>
              <a:spcAft>
                <a:spcPts val="0"/>
              </a:spcAft>
              <a:buClr>
                <a:schemeClr val="accent2"/>
              </a:buClr>
              <a:buSzPts val="4800"/>
              <a:buNone/>
              <a:defRPr sz="4800">
                <a:solidFill>
                  <a:schemeClr val="accent2"/>
                </a:solidFill>
              </a:defRPr>
            </a:lvl8pPr>
            <a:lvl9pPr lvl="8" algn="ctr">
              <a:lnSpc>
                <a:spcPct val="100000"/>
              </a:lnSpc>
              <a:spcBef>
                <a:spcPts val="0"/>
              </a:spcBef>
              <a:spcAft>
                <a:spcPts val="0"/>
              </a:spcAft>
              <a:buClr>
                <a:schemeClr val="accent2"/>
              </a:buClr>
              <a:buSzPts val="4800"/>
              <a:buNone/>
              <a:defRPr sz="4800">
                <a:solidFill>
                  <a:schemeClr val="accent2"/>
                </a:solidFill>
              </a:defRPr>
            </a:lvl9pPr>
          </a:lstStyle>
          <a:p/>
        </p:txBody>
      </p:sp>
      <p:sp>
        <p:nvSpPr>
          <p:cNvPr id="3162" name="Google Shape;3162;p16"/>
          <p:cNvSpPr txBox="1"/>
          <p:nvPr>
            <p:ph idx="8" type="title"/>
          </p:nvPr>
        </p:nvSpPr>
        <p:spPr>
          <a:xfrm>
            <a:off x="6357812" y="2867177"/>
            <a:ext cx="1767000" cy="51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3000">
                <a:solidFill>
                  <a:schemeClr val="accent2"/>
                </a:solidFill>
              </a:defRPr>
            </a:lvl1pPr>
            <a:lvl2pPr lvl="1" algn="ctr">
              <a:lnSpc>
                <a:spcPct val="100000"/>
              </a:lnSpc>
              <a:spcBef>
                <a:spcPts val="0"/>
              </a:spcBef>
              <a:spcAft>
                <a:spcPts val="0"/>
              </a:spcAft>
              <a:buClr>
                <a:schemeClr val="accent2"/>
              </a:buClr>
              <a:buSzPts val="4800"/>
              <a:buNone/>
              <a:defRPr sz="4800">
                <a:solidFill>
                  <a:schemeClr val="accent2"/>
                </a:solidFill>
              </a:defRPr>
            </a:lvl2pPr>
            <a:lvl3pPr lvl="2" algn="ctr">
              <a:lnSpc>
                <a:spcPct val="100000"/>
              </a:lnSpc>
              <a:spcBef>
                <a:spcPts val="0"/>
              </a:spcBef>
              <a:spcAft>
                <a:spcPts val="0"/>
              </a:spcAft>
              <a:buClr>
                <a:schemeClr val="accent2"/>
              </a:buClr>
              <a:buSzPts val="4800"/>
              <a:buNone/>
              <a:defRPr sz="4800">
                <a:solidFill>
                  <a:schemeClr val="accent2"/>
                </a:solidFill>
              </a:defRPr>
            </a:lvl3pPr>
            <a:lvl4pPr lvl="3" algn="ctr">
              <a:lnSpc>
                <a:spcPct val="100000"/>
              </a:lnSpc>
              <a:spcBef>
                <a:spcPts val="0"/>
              </a:spcBef>
              <a:spcAft>
                <a:spcPts val="0"/>
              </a:spcAft>
              <a:buClr>
                <a:schemeClr val="accent2"/>
              </a:buClr>
              <a:buSzPts val="4800"/>
              <a:buNone/>
              <a:defRPr sz="4800">
                <a:solidFill>
                  <a:schemeClr val="accent2"/>
                </a:solidFill>
              </a:defRPr>
            </a:lvl4pPr>
            <a:lvl5pPr lvl="4" algn="ctr">
              <a:lnSpc>
                <a:spcPct val="100000"/>
              </a:lnSpc>
              <a:spcBef>
                <a:spcPts val="0"/>
              </a:spcBef>
              <a:spcAft>
                <a:spcPts val="0"/>
              </a:spcAft>
              <a:buClr>
                <a:schemeClr val="accent2"/>
              </a:buClr>
              <a:buSzPts val="4800"/>
              <a:buNone/>
              <a:defRPr sz="4800">
                <a:solidFill>
                  <a:schemeClr val="accent2"/>
                </a:solidFill>
              </a:defRPr>
            </a:lvl5pPr>
            <a:lvl6pPr lvl="5" algn="ctr">
              <a:lnSpc>
                <a:spcPct val="100000"/>
              </a:lnSpc>
              <a:spcBef>
                <a:spcPts val="0"/>
              </a:spcBef>
              <a:spcAft>
                <a:spcPts val="0"/>
              </a:spcAft>
              <a:buClr>
                <a:schemeClr val="accent2"/>
              </a:buClr>
              <a:buSzPts val="4800"/>
              <a:buNone/>
              <a:defRPr sz="4800">
                <a:solidFill>
                  <a:schemeClr val="accent2"/>
                </a:solidFill>
              </a:defRPr>
            </a:lvl6pPr>
            <a:lvl7pPr lvl="6" algn="ctr">
              <a:lnSpc>
                <a:spcPct val="100000"/>
              </a:lnSpc>
              <a:spcBef>
                <a:spcPts val="0"/>
              </a:spcBef>
              <a:spcAft>
                <a:spcPts val="0"/>
              </a:spcAft>
              <a:buClr>
                <a:schemeClr val="accent2"/>
              </a:buClr>
              <a:buSzPts val="4800"/>
              <a:buNone/>
              <a:defRPr sz="4800">
                <a:solidFill>
                  <a:schemeClr val="accent2"/>
                </a:solidFill>
              </a:defRPr>
            </a:lvl7pPr>
            <a:lvl8pPr lvl="7" algn="ctr">
              <a:lnSpc>
                <a:spcPct val="100000"/>
              </a:lnSpc>
              <a:spcBef>
                <a:spcPts val="0"/>
              </a:spcBef>
              <a:spcAft>
                <a:spcPts val="0"/>
              </a:spcAft>
              <a:buClr>
                <a:schemeClr val="accent2"/>
              </a:buClr>
              <a:buSzPts val="4800"/>
              <a:buNone/>
              <a:defRPr sz="4800">
                <a:solidFill>
                  <a:schemeClr val="accent2"/>
                </a:solidFill>
              </a:defRPr>
            </a:lvl8pPr>
            <a:lvl9pPr lvl="8" algn="ctr">
              <a:lnSpc>
                <a:spcPct val="100000"/>
              </a:lnSpc>
              <a:spcBef>
                <a:spcPts val="0"/>
              </a:spcBef>
              <a:spcAft>
                <a:spcPts val="0"/>
              </a:spcAft>
              <a:buClr>
                <a:schemeClr val="accent2"/>
              </a:buClr>
              <a:buSzPts val="4800"/>
              <a:buNone/>
              <a:defRPr sz="4800">
                <a:solidFill>
                  <a:schemeClr val="accent2"/>
                </a:solidFill>
              </a:defRPr>
            </a:lvl9pPr>
          </a:lstStyle>
          <a:p/>
        </p:txBody>
      </p:sp>
      <p:sp>
        <p:nvSpPr>
          <p:cNvPr id="3163" name="Google Shape;3163;p16"/>
          <p:cNvSpPr txBox="1"/>
          <p:nvPr>
            <p:ph idx="9" type="title"/>
          </p:nvPr>
        </p:nvSpPr>
        <p:spPr>
          <a:xfrm>
            <a:off x="720000" y="626404"/>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_2">
    <p:spTree>
      <p:nvGrpSpPr>
        <p:cNvPr id="3164" name="Shape 3164"/>
        <p:cNvGrpSpPr/>
        <p:nvPr/>
      </p:nvGrpSpPr>
      <p:grpSpPr>
        <a:xfrm>
          <a:off x="0" y="0"/>
          <a:ext cx="0" cy="0"/>
          <a:chOff x="0" y="0"/>
          <a:chExt cx="0" cy="0"/>
        </a:xfrm>
      </p:grpSpPr>
      <p:sp>
        <p:nvSpPr>
          <p:cNvPr id="3165" name="Google Shape;3165;p17"/>
          <p:cNvSpPr/>
          <p:nvPr/>
        </p:nvSpPr>
        <p:spPr>
          <a:xfrm>
            <a:off x="-7175" y="40961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66" name="Google Shape;3166;p17"/>
          <p:cNvGrpSpPr/>
          <p:nvPr/>
        </p:nvGrpSpPr>
        <p:grpSpPr>
          <a:xfrm flipH="1">
            <a:off x="4376550" y="-777500"/>
            <a:ext cx="4827250" cy="5337613"/>
            <a:chOff x="326375" y="-625100"/>
            <a:chExt cx="4827250" cy="5337613"/>
          </a:xfrm>
        </p:grpSpPr>
        <p:sp>
          <p:nvSpPr>
            <p:cNvPr id="3167" name="Google Shape;3167;p17"/>
            <p:cNvSpPr/>
            <p:nvPr/>
          </p:nvSpPr>
          <p:spPr>
            <a:xfrm>
              <a:off x="326375" y="-625100"/>
              <a:ext cx="4695175" cy="5173200"/>
            </a:xfrm>
            <a:custGeom>
              <a:rect b="b" l="l" r="r" t="t"/>
              <a:pathLst>
                <a:path extrusionOk="0" h="206928" w="187807">
                  <a:moveTo>
                    <a:pt x="187807" y="201762"/>
                  </a:moveTo>
                  <a:lnTo>
                    <a:pt x="0" y="0"/>
                  </a:lnTo>
                  <a:lnTo>
                    <a:pt x="1595" y="197765"/>
                  </a:lnTo>
                  <a:lnTo>
                    <a:pt x="180633" y="206928"/>
                  </a:lnTo>
                  <a:close/>
                </a:path>
              </a:pathLst>
            </a:custGeom>
            <a:gradFill>
              <a:gsLst>
                <a:gs pos="0">
                  <a:srgbClr val="FFF6DB">
                    <a:alpha val="1568"/>
                  </a:srgbClr>
                </a:gs>
                <a:gs pos="100000">
                  <a:srgbClr val="FAD25C">
                    <a:alpha val="29019"/>
                  </a:srgbClr>
                </a:gs>
              </a:gsLst>
              <a:lin ang="18900044" scaled="0"/>
            </a:gradFill>
            <a:ln>
              <a:noFill/>
            </a:ln>
          </p:spPr>
        </p:sp>
        <p:grpSp>
          <p:nvGrpSpPr>
            <p:cNvPr id="3168" name="Google Shape;3168;p17"/>
            <p:cNvGrpSpPr/>
            <p:nvPr/>
          </p:nvGrpSpPr>
          <p:grpSpPr>
            <a:xfrm flipH="1">
              <a:off x="4793350" y="4364763"/>
              <a:ext cx="360275" cy="347750"/>
              <a:chOff x="1618825" y="2930900"/>
              <a:chExt cx="360275" cy="347750"/>
            </a:xfrm>
          </p:grpSpPr>
          <p:sp>
            <p:nvSpPr>
              <p:cNvPr id="3169" name="Google Shape;3169;p17"/>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0" name="Google Shape;3170;p17"/>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1" name="Google Shape;3171;p17"/>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2" name="Google Shape;3172;p17"/>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3" name="Google Shape;3173;p17"/>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4" name="Google Shape;3174;p17"/>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5" name="Google Shape;3175;p17"/>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6" name="Google Shape;3176;p17"/>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177" name="Google Shape;3177;p17"/>
          <p:cNvGrpSpPr/>
          <p:nvPr/>
        </p:nvGrpSpPr>
        <p:grpSpPr>
          <a:xfrm>
            <a:off x="-417858" y="-823150"/>
            <a:ext cx="9978772" cy="7065515"/>
            <a:chOff x="-417858" y="-823150"/>
            <a:chExt cx="9978772" cy="7065515"/>
          </a:xfrm>
        </p:grpSpPr>
        <p:grpSp>
          <p:nvGrpSpPr>
            <p:cNvPr id="3178" name="Google Shape;3178;p17"/>
            <p:cNvGrpSpPr/>
            <p:nvPr/>
          </p:nvGrpSpPr>
          <p:grpSpPr>
            <a:xfrm>
              <a:off x="50" y="-132175"/>
              <a:ext cx="832143" cy="5305618"/>
              <a:chOff x="1440600" y="197825"/>
              <a:chExt cx="990175" cy="3797050"/>
            </a:xfrm>
          </p:grpSpPr>
          <p:sp>
            <p:nvSpPr>
              <p:cNvPr id="3179" name="Google Shape;3179;p17"/>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0" name="Google Shape;3180;p17"/>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1" name="Google Shape;3181;p17"/>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2" name="Google Shape;3182;p17"/>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3" name="Google Shape;3183;p17"/>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4" name="Google Shape;3184;p17"/>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5" name="Google Shape;3185;p17"/>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6" name="Google Shape;3186;p17"/>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7" name="Google Shape;3187;p17"/>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88" name="Google Shape;3188;p17"/>
            <p:cNvGrpSpPr/>
            <p:nvPr/>
          </p:nvGrpSpPr>
          <p:grpSpPr>
            <a:xfrm flipH="1">
              <a:off x="8319293" y="-132175"/>
              <a:ext cx="832143" cy="5305618"/>
              <a:chOff x="1440600" y="197825"/>
              <a:chExt cx="990175" cy="3797050"/>
            </a:xfrm>
          </p:grpSpPr>
          <p:sp>
            <p:nvSpPr>
              <p:cNvPr id="3189" name="Google Shape;3189;p17"/>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0" name="Google Shape;3190;p17"/>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1" name="Google Shape;3191;p17"/>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2" name="Google Shape;3192;p17"/>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3" name="Google Shape;3193;p17"/>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4" name="Google Shape;3194;p17"/>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5" name="Google Shape;3195;p17"/>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6" name="Google Shape;3196;p17"/>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7" name="Google Shape;3197;p17"/>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98" name="Google Shape;3198;p17"/>
            <p:cNvGrpSpPr/>
            <p:nvPr/>
          </p:nvGrpSpPr>
          <p:grpSpPr>
            <a:xfrm>
              <a:off x="-417858" y="-823150"/>
              <a:ext cx="9978772" cy="1382075"/>
              <a:chOff x="193475" y="-693375"/>
              <a:chExt cx="7221575" cy="1382075"/>
            </a:xfrm>
          </p:grpSpPr>
          <p:sp>
            <p:nvSpPr>
              <p:cNvPr id="3199" name="Google Shape;3199;p17"/>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0" name="Google Shape;3200;p17"/>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1" name="Google Shape;3201;p17"/>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2" name="Google Shape;3202;p17"/>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3" name="Google Shape;3203;p17"/>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4" name="Google Shape;3204;p17"/>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5" name="Google Shape;3205;p17"/>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6" name="Google Shape;3206;p17"/>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7" name="Google Shape;3207;p17"/>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8" name="Google Shape;3208;p17"/>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9" name="Google Shape;3209;p17"/>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0" name="Google Shape;3210;p17"/>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1" name="Google Shape;3211;p17"/>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2" name="Google Shape;3212;p17"/>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3" name="Google Shape;3213;p17"/>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4" name="Google Shape;3214;p17"/>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5" name="Google Shape;3215;p17"/>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6" name="Google Shape;3216;p17"/>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7" name="Google Shape;3217;p17"/>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8" name="Google Shape;3218;p17"/>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9" name="Google Shape;3219;p17"/>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0" name="Google Shape;3220;p17"/>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1" name="Google Shape;3221;p17"/>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2" name="Google Shape;3222;p17"/>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3" name="Google Shape;3223;p17"/>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4" name="Google Shape;3224;p17"/>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5" name="Google Shape;3225;p17"/>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6" name="Google Shape;3226;p17"/>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7" name="Google Shape;3227;p17"/>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8" name="Google Shape;3228;p17"/>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9" name="Google Shape;3229;p17"/>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0" name="Google Shape;3230;p17"/>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1" name="Google Shape;3231;p17"/>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2" name="Google Shape;3232;p17"/>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3" name="Google Shape;3233;p17"/>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4" name="Google Shape;3234;p17"/>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5" name="Google Shape;3235;p17"/>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36" name="Google Shape;3236;p17"/>
            <p:cNvGrpSpPr/>
            <p:nvPr/>
          </p:nvGrpSpPr>
          <p:grpSpPr>
            <a:xfrm>
              <a:off x="-20" y="4613271"/>
              <a:ext cx="9143683" cy="1629094"/>
              <a:chOff x="429225" y="4417075"/>
              <a:chExt cx="6749600" cy="1202550"/>
            </a:xfrm>
          </p:grpSpPr>
          <p:sp>
            <p:nvSpPr>
              <p:cNvPr id="3237" name="Google Shape;3237;p17"/>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8" name="Google Shape;3238;p17"/>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9" name="Google Shape;3239;p17"/>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0" name="Google Shape;3240;p17"/>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1" name="Google Shape;3241;p17"/>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2" name="Google Shape;3242;p17"/>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3" name="Google Shape;3243;p17"/>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4" name="Google Shape;3244;p17"/>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5" name="Google Shape;3245;p17"/>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6" name="Google Shape;3246;p17"/>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7" name="Google Shape;3247;p17"/>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8" name="Google Shape;3248;p17"/>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9" name="Google Shape;3249;p17"/>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0" name="Google Shape;3250;p17"/>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1" name="Google Shape;3251;p17"/>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2" name="Google Shape;3252;p17"/>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3" name="Google Shape;3253;p17"/>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4" name="Google Shape;3254;p17"/>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5" name="Google Shape;3255;p17"/>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6" name="Google Shape;3256;p17"/>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7" name="Google Shape;3257;p17"/>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8" name="Google Shape;3258;p17"/>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9" name="Google Shape;3259;p17"/>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0" name="Google Shape;3260;p17"/>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1" name="Google Shape;3261;p17"/>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2" name="Google Shape;3262;p17"/>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3" name="Google Shape;3263;p17"/>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4" name="Google Shape;3264;p17"/>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5" name="Google Shape;3265;p17"/>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6" name="Google Shape;3266;p17"/>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7" name="Google Shape;3267;p17"/>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8" name="Google Shape;3268;p17"/>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9" name="Google Shape;3269;p17"/>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0" name="Google Shape;3270;p17"/>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1" name="Google Shape;3271;p17"/>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2" name="Google Shape;3272;p17"/>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3" name="Google Shape;3273;p17"/>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4" name="Google Shape;3274;p17"/>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17"/>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6" name="Google Shape;3276;p17"/>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7" name="Google Shape;3277;p17"/>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8" name="Google Shape;3278;p17"/>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9" name="Google Shape;3279;p17"/>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0" name="Google Shape;3280;p17"/>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1" name="Google Shape;3281;p17"/>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2" name="Google Shape;3282;p17"/>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3" name="Google Shape;3283;p17"/>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4" name="Google Shape;3284;p17"/>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5" name="Google Shape;3285;p17"/>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6" name="Google Shape;3286;p17"/>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7" name="Google Shape;3287;p17"/>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8" name="Google Shape;3288;p17"/>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9" name="Google Shape;3289;p17"/>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0" name="Google Shape;3290;p17"/>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1" name="Google Shape;3291;p17"/>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2" name="Google Shape;3292;p17"/>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3" name="Google Shape;3293;p17"/>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4" name="Google Shape;3294;p17"/>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5" name="Google Shape;3295;p17"/>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6" name="Google Shape;3296;p17"/>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7" name="Google Shape;3297;p17"/>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8" name="Google Shape;3298;p17"/>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9" name="Google Shape;3299;p17"/>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0" name="Google Shape;3300;p17"/>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1" name="Google Shape;3301;p17"/>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2" name="Google Shape;3302;p17"/>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3" name="Google Shape;3303;p17"/>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4" name="Google Shape;3304;p17"/>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5" name="Google Shape;3305;p17"/>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6" name="Google Shape;3306;p17"/>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7" name="Google Shape;3307;p17"/>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8" name="Google Shape;3308;p17"/>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9" name="Google Shape;3309;p17"/>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0" name="Google Shape;3310;p17"/>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1" name="Google Shape;3311;p17"/>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2" name="Google Shape;3312;p17"/>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3" name="Google Shape;3313;p17"/>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4" name="Google Shape;3314;p17"/>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5" name="Google Shape;3315;p17"/>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6" name="Google Shape;3316;p17"/>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7" name="Google Shape;3317;p17"/>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8" name="Google Shape;3318;p17"/>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9" name="Google Shape;3319;p17"/>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0" name="Google Shape;3320;p17"/>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1" name="Google Shape;3321;p17"/>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2" name="Google Shape;3322;p17"/>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3" name="Google Shape;3323;p17"/>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4" name="Google Shape;3324;p17"/>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5" name="Google Shape;3325;p17"/>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6" name="Google Shape;3326;p17"/>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7" name="Google Shape;3327;p17"/>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8" name="Google Shape;3328;p17"/>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9" name="Google Shape;3329;p17"/>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0" name="Google Shape;3330;p17"/>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1" name="Google Shape;3331;p17"/>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2" name="Google Shape;3332;p17"/>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3" name="Google Shape;3333;p17"/>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4" name="Google Shape;3334;p17"/>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5" name="Google Shape;3335;p17"/>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6" name="Google Shape;3336;p17"/>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7" name="Google Shape;3337;p17"/>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8" name="Google Shape;3338;p17"/>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9" name="Google Shape;3339;p17"/>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0" name="Google Shape;3340;p17"/>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1" name="Google Shape;3341;p17"/>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2" name="Google Shape;3342;p17"/>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3" name="Google Shape;3343;p17"/>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4" name="Google Shape;3344;p17"/>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5" name="Google Shape;3345;p17"/>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6" name="Google Shape;3346;p17"/>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7" name="Google Shape;3347;p17"/>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8" name="Google Shape;3348;p17"/>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9" name="Google Shape;3349;p17"/>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0" name="Google Shape;3350;p17"/>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1" name="Google Shape;3351;p17"/>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2" name="Google Shape;3352;p17"/>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3" name="Google Shape;3353;p17"/>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4" name="Google Shape;3354;p17"/>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5" name="Google Shape;3355;p17"/>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6" name="Google Shape;3356;p17"/>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7" name="Google Shape;3357;p17"/>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8" name="Google Shape;3358;p17"/>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9" name="Google Shape;3359;p17"/>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0" name="Google Shape;3360;p17"/>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1" name="Google Shape;3361;p17"/>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2" name="Google Shape;3362;p17"/>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3" name="Google Shape;3363;p17"/>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4" name="Google Shape;3364;p17"/>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5" name="Google Shape;3365;p17"/>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6" name="Google Shape;3366;p17"/>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7" name="Google Shape;3367;p17"/>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8" name="Google Shape;3368;p17"/>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9" name="Google Shape;3369;p17"/>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0" name="Google Shape;3370;p17"/>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1" name="Google Shape;3371;p17"/>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2" name="Google Shape;3372;p17"/>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3" name="Google Shape;3373;p17"/>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4" name="Google Shape;3374;p17"/>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5" name="Google Shape;3375;p17"/>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6" name="Google Shape;3376;p17"/>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7" name="Google Shape;3377;p17"/>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8" name="Google Shape;3378;p17"/>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9" name="Google Shape;3379;p17"/>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0" name="Google Shape;3380;p17"/>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1" name="Google Shape;3381;p17"/>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2" name="Google Shape;3382;p17"/>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3" name="Google Shape;3383;p17"/>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4" name="Google Shape;3384;p17"/>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5" name="Google Shape;3385;p17"/>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6" name="Google Shape;3386;p17"/>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7" name="Google Shape;3387;p17"/>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8" name="Google Shape;3388;p17"/>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9" name="Google Shape;3389;p17"/>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0" name="Google Shape;3390;p17"/>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1" name="Google Shape;3391;p17"/>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2" name="Google Shape;3392;p17"/>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3" name="Google Shape;3393;p17"/>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4" name="Google Shape;3394;p17"/>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5" name="Google Shape;3395;p17"/>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6" name="Google Shape;3396;p17"/>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7" name="Google Shape;3397;p17"/>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8" name="Google Shape;3398;p17"/>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9" name="Google Shape;3399;p17"/>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0" name="Google Shape;3400;p17"/>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17"/>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17"/>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3" name="Google Shape;3403;p17"/>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4" name="Google Shape;3404;p17"/>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17"/>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17"/>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17"/>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408" name="Google Shape;3408;p17"/>
          <p:cNvSpPr txBox="1"/>
          <p:nvPr>
            <p:ph type="title"/>
          </p:nvPr>
        </p:nvSpPr>
        <p:spPr>
          <a:xfrm>
            <a:off x="744674" y="626084"/>
            <a:ext cx="52167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409" name="Google Shape;3409;p17"/>
          <p:cNvSpPr txBox="1"/>
          <p:nvPr>
            <p:ph idx="1" type="subTitle"/>
          </p:nvPr>
        </p:nvSpPr>
        <p:spPr>
          <a:xfrm>
            <a:off x="725632" y="1554809"/>
            <a:ext cx="1990200" cy="454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2200">
                <a:latin typeface="Limelight"/>
                <a:ea typeface="Limelight"/>
                <a:cs typeface="Limelight"/>
                <a:sym typeface="Limelight"/>
              </a:defRPr>
            </a:lvl1pPr>
            <a:lvl2pPr lvl="1" algn="ctr">
              <a:lnSpc>
                <a:spcPct val="100000"/>
              </a:lnSpc>
              <a:spcBef>
                <a:spcPts val="0"/>
              </a:spcBef>
              <a:spcAft>
                <a:spcPts val="0"/>
              </a:spcAft>
              <a:buSzPts val="1400"/>
              <a:buNone/>
              <a:defRPr sz="2200">
                <a:latin typeface="Limelight"/>
                <a:ea typeface="Limelight"/>
                <a:cs typeface="Limelight"/>
                <a:sym typeface="Limelight"/>
              </a:defRPr>
            </a:lvl2pPr>
            <a:lvl3pPr lvl="2" algn="ctr">
              <a:lnSpc>
                <a:spcPct val="100000"/>
              </a:lnSpc>
              <a:spcBef>
                <a:spcPts val="0"/>
              </a:spcBef>
              <a:spcAft>
                <a:spcPts val="0"/>
              </a:spcAft>
              <a:buSzPts val="1400"/>
              <a:buNone/>
              <a:defRPr sz="2200">
                <a:latin typeface="Limelight"/>
                <a:ea typeface="Limelight"/>
                <a:cs typeface="Limelight"/>
                <a:sym typeface="Limelight"/>
              </a:defRPr>
            </a:lvl3pPr>
            <a:lvl4pPr lvl="3" algn="ctr">
              <a:lnSpc>
                <a:spcPct val="100000"/>
              </a:lnSpc>
              <a:spcBef>
                <a:spcPts val="0"/>
              </a:spcBef>
              <a:spcAft>
                <a:spcPts val="0"/>
              </a:spcAft>
              <a:buSzPts val="1400"/>
              <a:buNone/>
              <a:defRPr sz="2200">
                <a:latin typeface="Limelight"/>
                <a:ea typeface="Limelight"/>
                <a:cs typeface="Limelight"/>
                <a:sym typeface="Limelight"/>
              </a:defRPr>
            </a:lvl4pPr>
            <a:lvl5pPr lvl="4" algn="ctr">
              <a:lnSpc>
                <a:spcPct val="100000"/>
              </a:lnSpc>
              <a:spcBef>
                <a:spcPts val="0"/>
              </a:spcBef>
              <a:spcAft>
                <a:spcPts val="0"/>
              </a:spcAft>
              <a:buSzPts val="1400"/>
              <a:buNone/>
              <a:defRPr sz="2200">
                <a:latin typeface="Limelight"/>
                <a:ea typeface="Limelight"/>
                <a:cs typeface="Limelight"/>
                <a:sym typeface="Limelight"/>
              </a:defRPr>
            </a:lvl5pPr>
            <a:lvl6pPr lvl="5" algn="ctr">
              <a:lnSpc>
                <a:spcPct val="100000"/>
              </a:lnSpc>
              <a:spcBef>
                <a:spcPts val="0"/>
              </a:spcBef>
              <a:spcAft>
                <a:spcPts val="0"/>
              </a:spcAft>
              <a:buSzPts val="1400"/>
              <a:buNone/>
              <a:defRPr sz="2200">
                <a:latin typeface="Limelight"/>
                <a:ea typeface="Limelight"/>
                <a:cs typeface="Limelight"/>
                <a:sym typeface="Limelight"/>
              </a:defRPr>
            </a:lvl6pPr>
            <a:lvl7pPr lvl="6" algn="ctr">
              <a:lnSpc>
                <a:spcPct val="100000"/>
              </a:lnSpc>
              <a:spcBef>
                <a:spcPts val="0"/>
              </a:spcBef>
              <a:spcAft>
                <a:spcPts val="0"/>
              </a:spcAft>
              <a:buSzPts val="1400"/>
              <a:buNone/>
              <a:defRPr sz="2200">
                <a:latin typeface="Limelight"/>
                <a:ea typeface="Limelight"/>
                <a:cs typeface="Limelight"/>
                <a:sym typeface="Limelight"/>
              </a:defRPr>
            </a:lvl7pPr>
            <a:lvl8pPr lvl="7" algn="ctr">
              <a:lnSpc>
                <a:spcPct val="100000"/>
              </a:lnSpc>
              <a:spcBef>
                <a:spcPts val="0"/>
              </a:spcBef>
              <a:spcAft>
                <a:spcPts val="0"/>
              </a:spcAft>
              <a:buSzPts val="1400"/>
              <a:buNone/>
              <a:defRPr sz="2200">
                <a:latin typeface="Limelight"/>
                <a:ea typeface="Limelight"/>
                <a:cs typeface="Limelight"/>
                <a:sym typeface="Limelight"/>
              </a:defRPr>
            </a:lvl8pPr>
            <a:lvl9pPr lvl="8" algn="ctr">
              <a:lnSpc>
                <a:spcPct val="100000"/>
              </a:lnSpc>
              <a:spcBef>
                <a:spcPts val="0"/>
              </a:spcBef>
              <a:spcAft>
                <a:spcPts val="0"/>
              </a:spcAft>
              <a:buSzPts val="1400"/>
              <a:buNone/>
              <a:defRPr sz="2200">
                <a:latin typeface="Limelight"/>
                <a:ea typeface="Limelight"/>
                <a:cs typeface="Limelight"/>
                <a:sym typeface="Limelight"/>
              </a:defRPr>
            </a:lvl9pPr>
          </a:lstStyle>
          <a:p/>
        </p:txBody>
      </p:sp>
      <p:sp>
        <p:nvSpPr>
          <p:cNvPr id="3410" name="Google Shape;3410;p17"/>
          <p:cNvSpPr txBox="1"/>
          <p:nvPr>
            <p:ph idx="2" type="subTitle"/>
          </p:nvPr>
        </p:nvSpPr>
        <p:spPr>
          <a:xfrm>
            <a:off x="730539" y="1966160"/>
            <a:ext cx="19902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411" name="Google Shape;3411;p17"/>
          <p:cNvSpPr txBox="1"/>
          <p:nvPr>
            <p:ph idx="3" type="subTitle"/>
          </p:nvPr>
        </p:nvSpPr>
        <p:spPr>
          <a:xfrm>
            <a:off x="3144515" y="1554809"/>
            <a:ext cx="1988400" cy="454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2200">
                <a:latin typeface="Limelight"/>
                <a:ea typeface="Limelight"/>
                <a:cs typeface="Limelight"/>
                <a:sym typeface="Limelight"/>
              </a:defRPr>
            </a:lvl1pPr>
            <a:lvl2pPr lvl="1" algn="ctr">
              <a:lnSpc>
                <a:spcPct val="100000"/>
              </a:lnSpc>
              <a:spcBef>
                <a:spcPts val="0"/>
              </a:spcBef>
              <a:spcAft>
                <a:spcPts val="0"/>
              </a:spcAft>
              <a:buSzPts val="1400"/>
              <a:buNone/>
              <a:defRPr sz="2200">
                <a:latin typeface="Limelight"/>
                <a:ea typeface="Limelight"/>
                <a:cs typeface="Limelight"/>
                <a:sym typeface="Limelight"/>
              </a:defRPr>
            </a:lvl2pPr>
            <a:lvl3pPr lvl="2" algn="ctr">
              <a:lnSpc>
                <a:spcPct val="100000"/>
              </a:lnSpc>
              <a:spcBef>
                <a:spcPts val="0"/>
              </a:spcBef>
              <a:spcAft>
                <a:spcPts val="0"/>
              </a:spcAft>
              <a:buSzPts val="1400"/>
              <a:buNone/>
              <a:defRPr sz="2200">
                <a:latin typeface="Limelight"/>
                <a:ea typeface="Limelight"/>
                <a:cs typeface="Limelight"/>
                <a:sym typeface="Limelight"/>
              </a:defRPr>
            </a:lvl3pPr>
            <a:lvl4pPr lvl="3" algn="ctr">
              <a:lnSpc>
                <a:spcPct val="100000"/>
              </a:lnSpc>
              <a:spcBef>
                <a:spcPts val="0"/>
              </a:spcBef>
              <a:spcAft>
                <a:spcPts val="0"/>
              </a:spcAft>
              <a:buSzPts val="1400"/>
              <a:buNone/>
              <a:defRPr sz="2200">
                <a:latin typeface="Limelight"/>
                <a:ea typeface="Limelight"/>
                <a:cs typeface="Limelight"/>
                <a:sym typeface="Limelight"/>
              </a:defRPr>
            </a:lvl4pPr>
            <a:lvl5pPr lvl="4" algn="ctr">
              <a:lnSpc>
                <a:spcPct val="100000"/>
              </a:lnSpc>
              <a:spcBef>
                <a:spcPts val="0"/>
              </a:spcBef>
              <a:spcAft>
                <a:spcPts val="0"/>
              </a:spcAft>
              <a:buSzPts val="1400"/>
              <a:buNone/>
              <a:defRPr sz="2200">
                <a:latin typeface="Limelight"/>
                <a:ea typeface="Limelight"/>
                <a:cs typeface="Limelight"/>
                <a:sym typeface="Limelight"/>
              </a:defRPr>
            </a:lvl5pPr>
            <a:lvl6pPr lvl="5" algn="ctr">
              <a:lnSpc>
                <a:spcPct val="100000"/>
              </a:lnSpc>
              <a:spcBef>
                <a:spcPts val="0"/>
              </a:spcBef>
              <a:spcAft>
                <a:spcPts val="0"/>
              </a:spcAft>
              <a:buSzPts val="1400"/>
              <a:buNone/>
              <a:defRPr sz="2200">
                <a:latin typeface="Limelight"/>
                <a:ea typeface="Limelight"/>
                <a:cs typeface="Limelight"/>
                <a:sym typeface="Limelight"/>
              </a:defRPr>
            </a:lvl6pPr>
            <a:lvl7pPr lvl="6" algn="ctr">
              <a:lnSpc>
                <a:spcPct val="100000"/>
              </a:lnSpc>
              <a:spcBef>
                <a:spcPts val="0"/>
              </a:spcBef>
              <a:spcAft>
                <a:spcPts val="0"/>
              </a:spcAft>
              <a:buSzPts val="1400"/>
              <a:buNone/>
              <a:defRPr sz="2200">
                <a:latin typeface="Limelight"/>
                <a:ea typeface="Limelight"/>
                <a:cs typeface="Limelight"/>
                <a:sym typeface="Limelight"/>
              </a:defRPr>
            </a:lvl7pPr>
            <a:lvl8pPr lvl="7" algn="ctr">
              <a:lnSpc>
                <a:spcPct val="100000"/>
              </a:lnSpc>
              <a:spcBef>
                <a:spcPts val="0"/>
              </a:spcBef>
              <a:spcAft>
                <a:spcPts val="0"/>
              </a:spcAft>
              <a:buSzPts val="1400"/>
              <a:buNone/>
              <a:defRPr sz="2200">
                <a:latin typeface="Limelight"/>
                <a:ea typeface="Limelight"/>
                <a:cs typeface="Limelight"/>
                <a:sym typeface="Limelight"/>
              </a:defRPr>
            </a:lvl8pPr>
            <a:lvl9pPr lvl="8" algn="ctr">
              <a:lnSpc>
                <a:spcPct val="100000"/>
              </a:lnSpc>
              <a:spcBef>
                <a:spcPts val="0"/>
              </a:spcBef>
              <a:spcAft>
                <a:spcPts val="0"/>
              </a:spcAft>
              <a:buSzPts val="1400"/>
              <a:buNone/>
              <a:defRPr sz="2200">
                <a:latin typeface="Limelight"/>
                <a:ea typeface="Limelight"/>
                <a:cs typeface="Limelight"/>
                <a:sym typeface="Limelight"/>
              </a:defRPr>
            </a:lvl9pPr>
          </a:lstStyle>
          <a:p/>
        </p:txBody>
      </p:sp>
      <p:sp>
        <p:nvSpPr>
          <p:cNvPr id="3412" name="Google Shape;3412;p17"/>
          <p:cNvSpPr txBox="1"/>
          <p:nvPr>
            <p:ph idx="4" type="subTitle"/>
          </p:nvPr>
        </p:nvSpPr>
        <p:spPr>
          <a:xfrm>
            <a:off x="3149418" y="1966160"/>
            <a:ext cx="19884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413" name="Google Shape;3413;p17"/>
          <p:cNvSpPr txBox="1"/>
          <p:nvPr>
            <p:ph idx="5" type="subTitle"/>
          </p:nvPr>
        </p:nvSpPr>
        <p:spPr>
          <a:xfrm>
            <a:off x="731857" y="2868954"/>
            <a:ext cx="1988400" cy="454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2200">
                <a:latin typeface="Limelight"/>
                <a:ea typeface="Limelight"/>
                <a:cs typeface="Limelight"/>
                <a:sym typeface="Limelight"/>
              </a:defRPr>
            </a:lvl1pPr>
            <a:lvl2pPr lvl="1" algn="ctr">
              <a:lnSpc>
                <a:spcPct val="100000"/>
              </a:lnSpc>
              <a:spcBef>
                <a:spcPts val="0"/>
              </a:spcBef>
              <a:spcAft>
                <a:spcPts val="0"/>
              </a:spcAft>
              <a:buSzPts val="1400"/>
              <a:buNone/>
              <a:defRPr sz="2200">
                <a:latin typeface="Limelight"/>
                <a:ea typeface="Limelight"/>
                <a:cs typeface="Limelight"/>
                <a:sym typeface="Limelight"/>
              </a:defRPr>
            </a:lvl2pPr>
            <a:lvl3pPr lvl="2" algn="ctr">
              <a:lnSpc>
                <a:spcPct val="100000"/>
              </a:lnSpc>
              <a:spcBef>
                <a:spcPts val="0"/>
              </a:spcBef>
              <a:spcAft>
                <a:spcPts val="0"/>
              </a:spcAft>
              <a:buSzPts val="1400"/>
              <a:buNone/>
              <a:defRPr sz="2200">
                <a:latin typeface="Limelight"/>
                <a:ea typeface="Limelight"/>
                <a:cs typeface="Limelight"/>
                <a:sym typeface="Limelight"/>
              </a:defRPr>
            </a:lvl3pPr>
            <a:lvl4pPr lvl="3" algn="ctr">
              <a:lnSpc>
                <a:spcPct val="100000"/>
              </a:lnSpc>
              <a:spcBef>
                <a:spcPts val="0"/>
              </a:spcBef>
              <a:spcAft>
                <a:spcPts val="0"/>
              </a:spcAft>
              <a:buSzPts val="1400"/>
              <a:buNone/>
              <a:defRPr sz="2200">
                <a:latin typeface="Limelight"/>
                <a:ea typeface="Limelight"/>
                <a:cs typeface="Limelight"/>
                <a:sym typeface="Limelight"/>
              </a:defRPr>
            </a:lvl4pPr>
            <a:lvl5pPr lvl="4" algn="ctr">
              <a:lnSpc>
                <a:spcPct val="100000"/>
              </a:lnSpc>
              <a:spcBef>
                <a:spcPts val="0"/>
              </a:spcBef>
              <a:spcAft>
                <a:spcPts val="0"/>
              </a:spcAft>
              <a:buSzPts val="1400"/>
              <a:buNone/>
              <a:defRPr sz="2200">
                <a:latin typeface="Limelight"/>
                <a:ea typeface="Limelight"/>
                <a:cs typeface="Limelight"/>
                <a:sym typeface="Limelight"/>
              </a:defRPr>
            </a:lvl5pPr>
            <a:lvl6pPr lvl="5" algn="ctr">
              <a:lnSpc>
                <a:spcPct val="100000"/>
              </a:lnSpc>
              <a:spcBef>
                <a:spcPts val="0"/>
              </a:spcBef>
              <a:spcAft>
                <a:spcPts val="0"/>
              </a:spcAft>
              <a:buSzPts val="1400"/>
              <a:buNone/>
              <a:defRPr sz="2200">
                <a:latin typeface="Limelight"/>
                <a:ea typeface="Limelight"/>
                <a:cs typeface="Limelight"/>
                <a:sym typeface="Limelight"/>
              </a:defRPr>
            </a:lvl6pPr>
            <a:lvl7pPr lvl="6" algn="ctr">
              <a:lnSpc>
                <a:spcPct val="100000"/>
              </a:lnSpc>
              <a:spcBef>
                <a:spcPts val="0"/>
              </a:spcBef>
              <a:spcAft>
                <a:spcPts val="0"/>
              </a:spcAft>
              <a:buSzPts val="1400"/>
              <a:buNone/>
              <a:defRPr sz="2200">
                <a:latin typeface="Limelight"/>
                <a:ea typeface="Limelight"/>
                <a:cs typeface="Limelight"/>
                <a:sym typeface="Limelight"/>
              </a:defRPr>
            </a:lvl7pPr>
            <a:lvl8pPr lvl="7" algn="ctr">
              <a:lnSpc>
                <a:spcPct val="100000"/>
              </a:lnSpc>
              <a:spcBef>
                <a:spcPts val="0"/>
              </a:spcBef>
              <a:spcAft>
                <a:spcPts val="0"/>
              </a:spcAft>
              <a:buSzPts val="1400"/>
              <a:buNone/>
              <a:defRPr sz="2200">
                <a:latin typeface="Limelight"/>
                <a:ea typeface="Limelight"/>
                <a:cs typeface="Limelight"/>
                <a:sym typeface="Limelight"/>
              </a:defRPr>
            </a:lvl8pPr>
            <a:lvl9pPr lvl="8" algn="ctr">
              <a:lnSpc>
                <a:spcPct val="100000"/>
              </a:lnSpc>
              <a:spcBef>
                <a:spcPts val="0"/>
              </a:spcBef>
              <a:spcAft>
                <a:spcPts val="0"/>
              </a:spcAft>
              <a:buSzPts val="1400"/>
              <a:buNone/>
              <a:defRPr sz="2200">
                <a:latin typeface="Limelight"/>
                <a:ea typeface="Limelight"/>
                <a:cs typeface="Limelight"/>
                <a:sym typeface="Limelight"/>
              </a:defRPr>
            </a:lvl9pPr>
          </a:lstStyle>
          <a:p/>
        </p:txBody>
      </p:sp>
      <p:sp>
        <p:nvSpPr>
          <p:cNvPr id="3414" name="Google Shape;3414;p17"/>
          <p:cNvSpPr txBox="1"/>
          <p:nvPr>
            <p:ph idx="6" type="subTitle"/>
          </p:nvPr>
        </p:nvSpPr>
        <p:spPr>
          <a:xfrm>
            <a:off x="736759" y="3279343"/>
            <a:ext cx="19884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415" name="Google Shape;3415;p17"/>
          <p:cNvSpPr txBox="1"/>
          <p:nvPr>
            <p:ph idx="7" type="subTitle"/>
          </p:nvPr>
        </p:nvSpPr>
        <p:spPr>
          <a:xfrm>
            <a:off x="3150740" y="2868954"/>
            <a:ext cx="1988400" cy="454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2200">
                <a:latin typeface="Limelight"/>
                <a:ea typeface="Limelight"/>
                <a:cs typeface="Limelight"/>
                <a:sym typeface="Limelight"/>
              </a:defRPr>
            </a:lvl1pPr>
            <a:lvl2pPr lvl="1" algn="ctr">
              <a:lnSpc>
                <a:spcPct val="100000"/>
              </a:lnSpc>
              <a:spcBef>
                <a:spcPts val="0"/>
              </a:spcBef>
              <a:spcAft>
                <a:spcPts val="0"/>
              </a:spcAft>
              <a:buSzPts val="1400"/>
              <a:buNone/>
              <a:defRPr sz="2200">
                <a:latin typeface="Limelight"/>
                <a:ea typeface="Limelight"/>
                <a:cs typeface="Limelight"/>
                <a:sym typeface="Limelight"/>
              </a:defRPr>
            </a:lvl2pPr>
            <a:lvl3pPr lvl="2" algn="ctr">
              <a:lnSpc>
                <a:spcPct val="100000"/>
              </a:lnSpc>
              <a:spcBef>
                <a:spcPts val="0"/>
              </a:spcBef>
              <a:spcAft>
                <a:spcPts val="0"/>
              </a:spcAft>
              <a:buSzPts val="1400"/>
              <a:buNone/>
              <a:defRPr sz="2200">
                <a:latin typeface="Limelight"/>
                <a:ea typeface="Limelight"/>
                <a:cs typeface="Limelight"/>
                <a:sym typeface="Limelight"/>
              </a:defRPr>
            </a:lvl3pPr>
            <a:lvl4pPr lvl="3" algn="ctr">
              <a:lnSpc>
                <a:spcPct val="100000"/>
              </a:lnSpc>
              <a:spcBef>
                <a:spcPts val="0"/>
              </a:spcBef>
              <a:spcAft>
                <a:spcPts val="0"/>
              </a:spcAft>
              <a:buSzPts val="1400"/>
              <a:buNone/>
              <a:defRPr sz="2200">
                <a:latin typeface="Limelight"/>
                <a:ea typeface="Limelight"/>
                <a:cs typeface="Limelight"/>
                <a:sym typeface="Limelight"/>
              </a:defRPr>
            </a:lvl4pPr>
            <a:lvl5pPr lvl="4" algn="ctr">
              <a:lnSpc>
                <a:spcPct val="100000"/>
              </a:lnSpc>
              <a:spcBef>
                <a:spcPts val="0"/>
              </a:spcBef>
              <a:spcAft>
                <a:spcPts val="0"/>
              </a:spcAft>
              <a:buSzPts val="1400"/>
              <a:buNone/>
              <a:defRPr sz="2200">
                <a:latin typeface="Limelight"/>
                <a:ea typeface="Limelight"/>
                <a:cs typeface="Limelight"/>
                <a:sym typeface="Limelight"/>
              </a:defRPr>
            </a:lvl5pPr>
            <a:lvl6pPr lvl="5" algn="ctr">
              <a:lnSpc>
                <a:spcPct val="100000"/>
              </a:lnSpc>
              <a:spcBef>
                <a:spcPts val="0"/>
              </a:spcBef>
              <a:spcAft>
                <a:spcPts val="0"/>
              </a:spcAft>
              <a:buSzPts val="1400"/>
              <a:buNone/>
              <a:defRPr sz="2200">
                <a:latin typeface="Limelight"/>
                <a:ea typeface="Limelight"/>
                <a:cs typeface="Limelight"/>
                <a:sym typeface="Limelight"/>
              </a:defRPr>
            </a:lvl6pPr>
            <a:lvl7pPr lvl="6" algn="ctr">
              <a:lnSpc>
                <a:spcPct val="100000"/>
              </a:lnSpc>
              <a:spcBef>
                <a:spcPts val="0"/>
              </a:spcBef>
              <a:spcAft>
                <a:spcPts val="0"/>
              </a:spcAft>
              <a:buSzPts val="1400"/>
              <a:buNone/>
              <a:defRPr sz="2200">
                <a:latin typeface="Limelight"/>
                <a:ea typeface="Limelight"/>
                <a:cs typeface="Limelight"/>
                <a:sym typeface="Limelight"/>
              </a:defRPr>
            </a:lvl7pPr>
            <a:lvl8pPr lvl="7" algn="ctr">
              <a:lnSpc>
                <a:spcPct val="100000"/>
              </a:lnSpc>
              <a:spcBef>
                <a:spcPts val="0"/>
              </a:spcBef>
              <a:spcAft>
                <a:spcPts val="0"/>
              </a:spcAft>
              <a:buSzPts val="1400"/>
              <a:buNone/>
              <a:defRPr sz="2200">
                <a:latin typeface="Limelight"/>
                <a:ea typeface="Limelight"/>
                <a:cs typeface="Limelight"/>
                <a:sym typeface="Limelight"/>
              </a:defRPr>
            </a:lvl8pPr>
            <a:lvl9pPr lvl="8" algn="ctr">
              <a:lnSpc>
                <a:spcPct val="100000"/>
              </a:lnSpc>
              <a:spcBef>
                <a:spcPts val="0"/>
              </a:spcBef>
              <a:spcAft>
                <a:spcPts val="0"/>
              </a:spcAft>
              <a:buSzPts val="1400"/>
              <a:buNone/>
              <a:defRPr sz="2200">
                <a:latin typeface="Limelight"/>
                <a:ea typeface="Limelight"/>
                <a:cs typeface="Limelight"/>
                <a:sym typeface="Limelight"/>
              </a:defRPr>
            </a:lvl9pPr>
          </a:lstStyle>
          <a:p/>
        </p:txBody>
      </p:sp>
      <p:sp>
        <p:nvSpPr>
          <p:cNvPr id="3416" name="Google Shape;3416;p17"/>
          <p:cNvSpPr txBox="1"/>
          <p:nvPr>
            <p:ph idx="8" type="subTitle"/>
          </p:nvPr>
        </p:nvSpPr>
        <p:spPr>
          <a:xfrm>
            <a:off x="3155643" y="3279343"/>
            <a:ext cx="19884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17" name="Shape 3417"/>
        <p:cNvGrpSpPr/>
        <p:nvPr/>
      </p:nvGrpSpPr>
      <p:grpSpPr>
        <a:xfrm>
          <a:off x="0" y="0"/>
          <a:ext cx="0" cy="0"/>
          <a:chOff x="0" y="0"/>
          <a:chExt cx="0" cy="0"/>
        </a:xfrm>
      </p:grpSpPr>
      <p:sp>
        <p:nvSpPr>
          <p:cNvPr id="3418" name="Google Shape;3418;p18"/>
          <p:cNvSpPr/>
          <p:nvPr/>
        </p:nvSpPr>
        <p:spPr>
          <a:xfrm>
            <a:off x="-7175" y="4010075"/>
            <a:ext cx="9158700" cy="1163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19" name="Google Shape;3419;p18"/>
          <p:cNvGrpSpPr/>
          <p:nvPr/>
        </p:nvGrpSpPr>
        <p:grpSpPr>
          <a:xfrm flipH="1">
            <a:off x="2676375" y="387375"/>
            <a:ext cx="6477200" cy="4366413"/>
            <a:chOff x="-1323575" y="346100"/>
            <a:chExt cx="6477200" cy="4366413"/>
          </a:xfrm>
        </p:grpSpPr>
        <p:sp>
          <p:nvSpPr>
            <p:cNvPr id="3420" name="Google Shape;3420;p18"/>
            <p:cNvSpPr/>
            <p:nvPr/>
          </p:nvSpPr>
          <p:spPr>
            <a:xfrm>
              <a:off x="-1323575" y="346100"/>
              <a:ext cx="6345125" cy="4202000"/>
            </a:xfrm>
            <a:custGeom>
              <a:rect b="b" l="l" r="r" t="t"/>
              <a:pathLst>
                <a:path extrusionOk="0" h="168080" w="253805">
                  <a:moveTo>
                    <a:pt x="253805" y="162914"/>
                  </a:moveTo>
                  <a:lnTo>
                    <a:pt x="574" y="0"/>
                  </a:lnTo>
                  <a:lnTo>
                    <a:pt x="0" y="131708"/>
                  </a:lnTo>
                  <a:lnTo>
                    <a:pt x="246631" y="168080"/>
                  </a:lnTo>
                  <a:close/>
                </a:path>
              </a:pathLst>
            </a:custGeom>
            <a:gradFill>
              <a:gsLst>
                <a:gs pos="0">
                  <a:srgbClr val="FFF6DB">
                    <a:alpha val="1568"/>
                  </a:srgbClr>
                </a:gs>
                <a:gs pos="100000">
                  <a:srgbClr val="FAD25C">
                    <a:alpha val="29019"/>
                  </a:srgbClr>
                </a:gs>
              </a:gsLst>
              <a:lin ang="18900044" scaled="0"/>
            </a:gradFill>
            <a:ln>
              <a:noFill/>
            </a:ln>
          </p:spPr>
        </p:sp>
        <p:grpSp>
          <p:nvGrpSpPr>
            <p:cNvPr id="3421" name="Google Shape;3421;p18"/>
            <p:cNvGrpSpPr/>
            <p:nvPr/>
          </p:nvGrpSpPr>
          <p:grpSpPr>
            <a:xfrm flipH="1">
              <a:off x="4793350" y="4364763"/>
              <a:ext cx="360275" cy="347750"/>
              <a:chOff x="1618825" y="2930900"/>
              <a:chExt cx="360275" cy="347750"/>
            </a:xfrm>
          </p:grpSpPr>
          <p:sp>
            <p:nvSpPr>
              <p:cNvPr id="3422" name="Google Shape;3422;p18"/>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3" name="Google Shape;3423;p18"/>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4" name="Google Shape;3424;p18"/>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5" name="Google Shape;3425;p18"/>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6" name="Google Shape;3426;p18"/>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p18"/>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18"/>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9" name="Google Shape;3429;p18"/>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430" name="Google Shape;3430;p18"/>
          <p:cNvGrpSpPr/>
          <p:nvPr/>
        </p:nvGrpSpPr>
        <p:grpSpPr>
          <a:xfrm flipH="1">
            <a:off x="1291200" y="-695850"/>
            <a:ext cx="8077575" cy="5747913"/>
            <a:chOff x="-97475" y="-719175"/>
            <a:chExt cx="8077575" cy="5747913"/>
          </a:xfrm>
        </p:grpSpPr>
        <p:sp>
          <p:nvSpPr>
            <p:cNvPr id="3431" name="Google Shape;3431;p18"/>
            <p:cNvSpPr/>
            <p:nvPr/>
          </p:nvSpPr>
          <p:spPr>
            <a:xfrm>
              <a:off x="-97475" y="-719175"/>
              <a:ext cx="7816800" cy="5460950"/>
            </a:xfrm>
            <a:custGeom>
              <a:rect b="b" l="l" r="r" t="t"/>
              <a:pathLst>
                <a:path extrusionOk="0" h="218438" w="312672">
                  <a:moveTo>
                    <a:pt x="312672" y="208242"/>
                  </a:moveTo>
                  <a:lnTo>
                    <a:pt x="0" y="0"/>
                  </a:lnTo>
                  <a:lnTo>
                    <a:pt x="3612" y="140676"/>
                  </a:lnTo>
                  <a:lnTo>
                    <a:pt x="304905" y="218438"/>
                  </a:lnTo>
                  <a:close/>
                </a:path>
              </a:pathLst>
            </a:custGeom>
            <a:gradFill>
              <a:gsLst>
                <a:gs pos="0">
                  <a:srgbClr val="FFF6DB">
                    <a:alpha val="1568"/>
                  </a:srgbClr>
                </a:gs>
                <a:gs pos="100000">
                  <a:srgbClr val="FAD25C">
                    <a:alpha val="29019"/>
                  </a:srgbClr>
                </a:gs>
              </a:gsLst>
              <a:lin ang="18900044" scaled="0"/>
            </a:gradFill>
            <a:ln>
              <a:noFill/>
            </a:ln>
          </p:spPr>
        </p:sp>
        <p:grpSp>
          <p:nvGrpSpPr>
            <p:cNvPr id="3432" name="Google Shape;3432;p18"/>
            <p:cNvGrpSpPr/>
            <p:nvPr/>
          </p:nvGrpSpPr>
          <p:grpSpPr>
            <a:xfrm flipH="1">
              <a:off x="7387975" y="4456863"/>
              <a:ext cx="592125" cy="571875"/>
              <a:chOff x="1378650" y="3847600"/>
              <a:chExt cx="592125" cy="571875"/>
            </a:xfrm>
          </p:grpSpPr>
          <p:sp>
            <p:nvSpPr>
              <p:cNvPr id="3433" name="Google Shape;3433;p18"/>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4" name="Google Shape;3434;p18"/>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5" name="Google Shape;3435;p18"/>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6" name="Google Shape;3436;p18"/>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7" name="Google Shape;3437;p18"/>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8" name="Google Shape;3438;p18"/>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9" name="Google Shape;3439;p18"/>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0" name="Google Shape;3440;p18"/>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441" name="Google Shape;3441;p18"/>
          <p:cNvSpPr txBox="1"/>
          <p:nvPr>
            <p:ph type="title"/>
          </p:nvPr>
        </p:nvSpPr>
        <p:spPr>
          <a:xfrm>
            <a:off x="1003275" y="1203900"/>
            <a:ext cx="5610900" cy="2669400"/>
          </a:xfrm>
          <a:prstGeom prst="rect">
            <a:avLst/>
          </a:prstGeom>
          <a:noFill/>
          <a:ln>
            <a:noFill/>
          </a:ln>
        </p:spPr>
        <p:txBody>
          <a:bodyPr anchorCtr="0" anchor="ctr" bIns="91425" lIns="91425" spcFirstLastPara="1" rIns="91425" wrap="square" tIns="91425">
            <a:noAutofit/>
          </a:bodyPr>
          <a:lstStyle>
            <a:lvl1pPr lvl="0" algn="l">
              <a:lnSpc>
                <a:spcPct val="80000"/>
              </a:lnSpc>
              <a:spcBef>
                <a:spcPts val="0"/>
              </a:spcBef>
              <a:spcAft>
                <a:spcPts val="0"/>
              </a:spcAft>
              <a:buSzPts val="6000"/>
              <a:buNone/>
              <a:defRPr sz="75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grpSp>
        <p:nvGrpSpPr>
          <p:cNvPr id="3442" name="Google Shape;3442;p18"/>
          <p:cNvGrpSpPr/>
          <p:nvPr/>
        </p:nvGrpSpPr>
        <p:grpSpPr>
          <a:xfrm>
            <a:off x="-417858" y="-823150"/>
            <a:ext cx="9978772" cy="5996588"/>
            <a:chOff x="-417858" y="-823150"/>
            <a:chExt cx="9978772" cy="5996588"/>
          </a:xfrm>
        </p:grpSpPr>
        <p:grpSp>
          <p:nvGrpSpPr>
            <p:cNvPr id="3443" name="Google Shape;3443;p18"/>
            <p:cNvGrpSpPr/>
            <p:nvPr/>
          </p:nvGrpSpPr>
          <p:grpSpPr>
            <a:xfrm>
              <a:off x="23" y="-132180"/>
              <a:ext cx="1291188" cy="5305618"/>
              <a:chOff x="1440600" y="197825"/>
              <a:chExt cx="990175" cy="3797050"/>
            </a:xfrm>
          </p:grpSpPr>
          <p:sp>
            <p:nvSpPr>
              <p:cNvPr id="3444" name="Google Shape;3444;p18"/>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18"/>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6" name="Google Shape;3446;p18"/>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18"/>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18"/>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18"/>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0" name="Google Shape;3450;p18"/>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1" name="Google Shape;3451;p18"/>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2" name="Google Shape;3452;p18"/>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53" name="Google Shape;3453;p18"/>
            <p:cNvGrpSpPr/>
            <p:nvPr/>
          </p:nvGrpSpPr>
          <p:grpSpPr>
            <a:xfrm flipH="1">
              <a:off x="7860239" y="-132180"/>
              <a:ext cx="1291188" cy="5305618"/>
              <a:chOff x="1440600" y="197825"/>
              <a:chExt cx="990175" cy="3797050"/>
            </a:xfrm>
          </p:grpSpPr>
          <p:sp>
            <p:nvSpPr>
              <p:cNvPr id="3454" name="Google Shape;3454;p18"/>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5" name="Google Shape;3455;p18"/>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6" name="Google Shape;3456;p18"/>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7" name="Google Shape;3457;p18"/>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8" name="Google Shape;3458;p18"/>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9" name="Google Shape;3459;p18"/>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0" name="Google Shape;3460;p18"/>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1" name="Google Shape;3461;p18"/>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2" name="Google Shape;3462;p18"/>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63" name="Google Shape;3463;p18"/>
            <p:cNvGrpSpPr/>
            <p:nvPr/>
          </p:nvGrpSpPr>
          <p:grpSpPr>
            <a:xfrm>
              <a:off x="-417858" y="-823150"/>
              <a:ext cx="9978772" cy="1382075"/>
              <a:chOff x="193475" y="-693375"/>
              <a:chExt cx="7221575" cy="1382075"/>
            </a:xfrm>
          </p:grpSpPr>
          <p:sp>
            <p:nvSpPr>
              <p:cNvPr id="3464" name="Google Shape;3464;p18"/>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5" name="Google Shape;3465;p18"/>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6" name="Google Shape;3466;p18"/>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7" name="Google Shape;3467;p18"/>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8" name="Google Shape;3468;p18"/>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9" name="Google Shape;3469;p18"/>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0" name="Google Shape;3470;p18"/>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1" name="Google Shape;3471;p18"/>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2" name="Google Shape;3472;p18"/>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3" name="Google Shape;3473;p18"/>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4" name="Google Shape;3474;p18"/>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5" name="Google Shape;3475;p18"/>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6" name="Google Shape;3476;p18"/>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7" name="Google Shape;3477;p18"/>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8" name="Google Shape;3478;p18"/>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9" name="Google Shape;3479;p18"/>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0" name="Google Shape;3480;p18"/>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1" name="Google Shape;3481;p18"/>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2" name="Google Shape;3482;p18"/>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3" name="Google Shape;3483;p18"/>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4" name="Google Shape;3484;p18"/>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5" name="Google Shape;3485;p18"/>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6" name="Google Shape;3486;p18"/>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7" name="Google Shape;3487;p18"/>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8" name="Google Shape;3488;p18"/>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9" name="Google Shape;3489;p18"/>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0" name="Google Shape;3490;p18"/>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1" name="Google Shape;3491;p18"/>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2" name="Google Shape;3492;p18"/>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3" name="Google Shape;3493;p18"/>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4" name="Google Shape;3494;p18"/>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5" name="Google Shape;3495;p18"/>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6" name="Google Shape;3496;p18"/>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7" name="Google Shape;3497;p18"/>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8" name="Google Shape;3498;p18"/>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9" name="Google Shape;3499;p18"/>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0" name="Google Shape;3500;p18"/>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3501" name="Shape 3501"/>
        <p:cNvGrpSpPr/>
        <p:nvPr/>
      </p:nvGrpSpPr>
      <p:grpSpPr>
        <a:xfrm>
          <a:off x="0" y="0"/>
          <a:ext cx="0" cy="0"/>
          <a:chOff x="0" y="0"/>
          <a:chExt cx="0" cy="0"/>
        </a:xfrm>
      </p:grpSpPr>
      <p:sp>
        <p:nvSpPr>
          <p:cNvPr id="3502" name="Google Shape;3502;p19"/>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03" name="Google Shape;3503;p19"/>
          <p:cNvGrpSpPr/>
          <p:nvPr/>
        </p:nvGrpSpPr>
        <p:grpSpPr>
          <a:xfrm>
            <a:off x="50" y="-132175"/>
            <a:ext cx="832143" cy="5305618"/>
            <a:chOff x="1440600" y="197825"/>
            <a:chExt cx="990175" cy="3797050"/>
          </a:xfrm>
        </p:grpSpPr>
        <p:sp>
          <p:nvSpPr>
            <p:cNvPr id="3504" name="Google Shape;3504;p19"/>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5" name="Google Shape;3505;p19"/>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6" name="Google Shape;3506;p19"/>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7" name="Google Shape;3507;p19"/>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8" name="Google Shape;3508;p19"/>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9" name="Google Shape;3509;p19"/>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0" name="Google Shape;3510;p19"/>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1" name="Google Shape;3511;p19"/>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2" name="Google Shape;3512;p19"/>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13" name="Google Shape;3513;p19"/>
          <p:cNvGrpSpPr/>
          <p:nvPr/>
        </p:nvGrpSpPr>
        <p:grpSpPr>
          <a:xfrm flipH="1">
            <a:off x="8319293" y="-132175"/>
            <a:ext cx="832143" cy="5305618"/>
            <a:chOff x="1440600" y="197825"/>
            <a:chExt cx="990175" cy="3797050"/>
          </a:xfrm>
        </p:grpSpPr>
        <p:sp>
          <p:nvSpPr>
            <p:cNvPr id="3514" name="Google Shape;3514;p19"/>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5" name="Google Shape;3515;p19"/>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6" name="Google Shape;3516;p19"/>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7" name="Google Shape;3517;p19"/>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8" name="Google Shape;3518;p19"/>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9" name="Google Shape;3519;p19"/>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0" name="Google Shape;3520;p19"/>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1" name="Google Shape;3521;p19"/>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2" name="Google Shape;3522;p19"/>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23" name="Google Shape;3523;p19"/>
          <p:cNvGrpSpPr/>
          <p:nvPr/>
        </p:nvGrpSpPr>
        <p:grpSpPr>
          <a:xfrm>
            <a:off x="-417858" y="-823150"/>
            <a:ext cx="9978772" cy="1382075"/>
            <a:chOff x="193475" y="-693375"/>
            <a:chExt cx="7221575" cy="1382075"/>
          </a:xfrm>
        </p:grpSpPr>
        <p:sp>
          <p:nvSpPr>
            <p:cNvPr id="3524" name="Google Shape;3524;p19"/>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5" name="Google Shape;3525;p19"/>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6" name="Google Shape;3526;p19"/>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7" name="Google Shape;3527;p19"/>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8" name="Google Shape;3528;p19"/>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9" name="Google Shape;3529;p19"/>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0" name="Google Shape;3530;p19"/>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1" name="Google Shape;3531;p19"/>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2" name="Google Shape;3532;p19"/>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3" name="Google Shape;3533;p19"/>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4" name="Google Shape;3534;p19"/>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5" name="Google Shape;3535;p19"/>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6" name="Google Shape;3536;p19"/>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7" name="Google Shape;3537;p19"/>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8" name="Google Shape;3538;p19"/>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9" name="Google Shape;3539;p19"/>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0" name="Google Shape;3540;p19"/>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1" name="Google Shape;3541;p19"/>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2" name="Google Shape;3542;p19"/>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3" name="Google Shape;3543;p19"/>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4" name="Google Shape;3544;p19"/>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5" name="Google Shape;3545;p19"/>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6" name="Google Shape;3546;p19"/>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7" name="Google Shape;3547;p19"/>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8" name="Google Shape;3548;p19"/>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9" name="Google Shape;3549;p19"/>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0" name="Google Shape;3550;p19"/>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1" name="Google Shape;3551;p19"/>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2" name="Google Shape;3552;p19"/>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3" name="Google Shape;3553;p19"/>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4" name="Google Shape;3554;p19"/>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5" name="Google Shape;3555;p19"/>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6" name="Google Shape;3556;p19"/>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7" name="Google Shape;3557;p19"/>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8" name="Google Shape;3558;p19"/>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9" name="Google Shape;3559;p19"/>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0" name="Google Shape;3560;p19"/>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61" name="Google Shape;3561;p19"/>
          <p:cNvGrpSpPr/>
          <p:nvPr/>
        </p:nvGrpSpPr>
        <p:grpSpPr>
          <a:xfrm>
            <a:off x="-20" y="4613271"/>
            <a:ext cx="9143683" cy="1629094"/>
            <a:chOff x="429225" y="4417075"/>
            <a:chExt cx="6749600" cy="1202550"/>
          </a:xfrm>
        </p:grpSpPr>
        <p:sp>
          <p:nvSpPr>
            <p:cNvPr id="3562" name="Google Shape;3562;p19"/>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3" name="Google Shape;3563;p19"/>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4" name="Google Shape;3564;p19"/>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5" name="Google Shape;3565;p19"/>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6" name="Google Shape;3566;p19"/>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7" name="Google Shape;3567;p19"/>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8" name="Google Shape;3568;p19"/>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9" name="Google Shape;3569;p19"/>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0" name="Google Shape;3570;p19"/>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1" name="Google Shape;3571;p19"/>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2" name="Google Shape;3572;p19"/>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3" name="Google Shape;3573;p19"/>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4" name="Google Shape;3574;p19"/>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5" name="Google Shape;3575;p19"/>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6" name="Google Shape;3576;p19"/>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7" name="Google Shape;3577;p19"/>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8" name="Google Shape;3578;p19"/>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9" name="Google Shape;3579;p19"/>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0" name="Google Shape;3580;p19"/>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1" name="Google Shape;3581;p19"/>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2" name="Google Shape;3582;p19"/>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3" name="Google Shape;3583;p19"/>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4" name="Google Shape;3584;p19"/>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5" name="Google Shape;3585;p19"/>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6" name="Google Shape;3586;p19"/>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7" name="Google Shape;3587;p19"/>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8" name="Google Shape;3588;p19"/>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9" name="Google Shape;3589;p19"/>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0" name="Google Shape;3590;p19"/>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1" name="Google Shape;3591;p19"/>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2" name="Google Shape;3592;p19"/>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3" name="Google Shape;3593;p19"/>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4" name="Google Shape;3594;p19"/>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5" name="Google Shape;3595;p19"/>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6" name="Google Shape;3596;p19"/>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7" name="Google Shape;3597;p19"/>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8" name="Google Shape;3598;p19"/>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9" name="Google Shape;3599;p19"/>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0" name="Google Shape;3600;p19"/>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1" name="Google Shape;3601;p19"/>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2" name="Google Shape;3602;p19"/>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3" name="Google Shape;3603;p19"/>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4" name="Google Shape;3604;p19"/>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5" name="Google Shape;3605;p19"/>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6" name="Google Shape;3606;p19"/>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7" name="Google Shape;3607;p19"/>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8" name="Google Shape;3608;p19"/>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9" name="Google Shape;3609;p19"/>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0" name="Google Shape;3610;p19"/>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1" name="Google Shape;3611;p19"/>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2" name="Google Shape;3612;p19"/>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3" name="Google Shape;3613;p19"/>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4" name="Google Shape;3614;p19"/>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5" name="Google Shape;3615;p19"/>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6" name="Google Shape;3616;p19"/>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7" name="Google Shape;3617;p19"/>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8" name="Google Shape;3618;p19"/>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9" name="Google Shape;3619;p19"/>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0" name="Google Shape;3620;p19"/>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1" name="Google Shape;3621;p19"/>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2" name="Google Shape;3622;p19"/>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3" name="Google Shape;3623;p19"/>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4" name="Google Shape;3624;p19"/>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5" name="Google Shape;3625;p19"/>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6" name="Google Shape;3626;p19"/>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7" name="Google Shape;3627;p19"/>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8" name="Google Shape;3628;p19"/>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9" name="Google Shape;3629;p19"/>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0" name="Google Shape;3630;p19"/>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1" name="Google Shape;3631;p19"/>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2" name="Google Shape;3632;p19"/>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3" name="Google Shape;3633;p19"/>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4" name="Google Shape;3634;p19"/>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5" name="Google Shape;3635;p19"/>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6" name="Google Shape;3636;p19"/>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7" name="Google Shape;3637;p19"/>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8" name="Google Shape;3638;p19"/>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9" name="Google Shape;3639;p19"/>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0" name="Google Shape;3640;p19"/>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1" name="Google Shape;3641;p19"/>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2" name="Google Shape;3642;p19"/>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3" name="Google Shape;3643;p19"/>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4" name="Google Shape;3644;p19"/>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5" name="Google Shape;3645;p19"/>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6" name="Google Shape;3646;p19"/>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7" name="Google Shape;3647;p19"/>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8" name="Google Shape;3648;p19"/>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9" name="Google Shape;3649;p19"/>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0" name="Google Shape;3650;p19"/>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1" name="Google Shape;3651;p19"/>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2" name="Google Shape;3652;p19"/>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3" name="Google Shape;3653;p19"/>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4" name="Google Shape;3654;p19"/>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5" name="Google Shape;3655;p19"/>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6" name="Google Shape;3656;p19"/>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7" name="Google Shape;3657;p19"/>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8" name="Google Shape;3658;p19"/>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9" name="Google Shape;3659;p19"/>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0" name="Google Shape;3660;p19"/>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1" name="Google Shape;3661;p19"/>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2" name="Google Shape;3662;p19"/>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3" name="Google Shape;3663;p19"/>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4" name="Google Shape;3664;p19"/>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5" name="Google Shape;3665;p19"/>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6" name="Google Shape;3666;p19"/>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7" name="Google Shape;3667;p19"/>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8" name="Google Shape;3668;p19"/>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9" name="Google Shape;3669;p19"/>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0" name="Google Shape;3670;p19"/>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1" name="Google Shape;3671;p19"/>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2" name="Google Shape;3672;p19"/>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3" name="Google Shape;3673;p19"/>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4" name="Google Shape;3674;p19"/>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5" name="Google Shape;3675;p19"/>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6" name="Google Shape;3676;p19"/>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7" name="Google Shape;3677;p19"/>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8" name="Google Shape;3678;p19"/>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9" name="Google Shape;3679;p19"/>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0" name="Google Shape;3680;p19"/>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1" name="Google Shape;3681;p19"/>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2" name="Google Shape;3682;p19"/>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3" name="Google Shape;3683;p19"/>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4" name="Google Shape;3684;p19"/>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5" name="Google Shape;3685;p19"/>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6" name="Google Shape;3686;p19"/>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7" name="Google Shape;3687;p19"/>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8" name="Google Shape;3688;p19"/>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9" name="Google Shape;3689;p19"/>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0" name="Google Shape;3690;p19"/>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1" name="Google Shape;3691;p19"/>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2" name="Google Shape;3692;p19"/>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3" name="Google Shape;3693;p19"/>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4" name="Google Shape;3694;p19"/>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5" name="Google Shape;3695;p19"/>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6" name="Google Shape;3696;p19"/>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7" name="Google Shape;3697;p19"/>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8" name="Google Shape;3698;p19"/>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9" name="Google Shape;3699;p19"/>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0" name="Google Shape;3700;p19"/>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1" name="Google Shape;3701;p19"/>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2" name="Google Shape;3702;p19"/>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3" name="Google Shape;3703;p19"/>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4" name="Google Shape;3704;p19"/>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5" name="Google Shape;3705;p19"/>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6" name="Google Shape;3706;p19"/>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7" name="Google Shape;3707;p19"/>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8" name="Google Shape;3708;p19"/>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9" name="Google Shape;3709;p19"/>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0" name="Google Shape;3710;p19"/>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1" name="Google Shape;3711;p19"/>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2" name="Google Shape;3712;p19"/>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3" name="Google Shape;3713;p19"/>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4" name="Google Shape;3714;p19"/>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5" name="Google Shape;3715;p19"/>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6" name="Google Shape;3716;p19"/>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7" name="Google Shape;3717;p19"/>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8" name="Google Shape;3718;p19"/>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9" name="Google Shape;3719;p19"/>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0" name="Google Shape;3720;p19"/>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1" name="Google Shape;3721;p19"/>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2" name="Google Shape;3722;p19"/>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3" name="Google Shape;3723;p19"/>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4" name="Google Shape;3724;p19"/>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5" name="Google Shape;3725;p19"/>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6" name="Google Shape;3726;p19"/>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7" name="Google Shape;3727;p19"/>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8" name="Google Shape;3728;p19"/>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9" name="Google Shape;3729;p19"/>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0" name="Google Shape;3730;p19"/>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1" name="Google Shape;3731;p19"/>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2" name="Google Shape;3732;p19"/>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33" name="Google Shape;3733;p19"/>
          <p:cNvSpPr txBox="1"/>
          <p:nvPr>
            <p:ph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2_1">
    <p:spTree>
      <p:nvGrpSpPr>
        <p:cNvPr id="3734" name="Shape 3734"/>
        <p:cNvGrpSpPr/>
        <p:nvPr/>
      </p:nvGrpSpPr>
      <p:grpSpPr>
        <a:xfrm>
          <a:off x="0" y="0"/>
          <a:ext cx="0" cy="0"/>
          <a:chOff x="0" y="0"/>
          <a:chExt cx="0" cy="0"/>
        </a:xfrm>
      </p:grpSpPr>
      <p:sp>
        <p:nvSpPr>
          <p:cNvPr id="3735" name="Google Shape;3735;p20"/>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36" name="Google Shape;3736;p20"/>
          <p:cNvGrpSpPr/>
          <p:nvPr/>
        </p:nvGrpSpPr>
        <p:grpSpPr>
          <a:xfrm>
            <a:off x="50" y="-132175"/>
            <a:ext cx="832143" cy="5305618"/>
            <a:chOff x="1440600" y="197825"/>
            <a:chExt cx="990175" cy="3797050"/>
          </a:xfrm>
        </p:grpSpPr>
        <p:sp>
          <p:nvSpPr>
            <p:cNvPr id="3737" name="Google Shape;3737;p20"/>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8" name="Google Shape;3738;p20"/>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9" name="Google Shape;3739;p20"/>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0" name="Google Shape;3740;p20"/>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1" name="Google Shape;3741;p20"/>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2" name="Google Shape;3742;p20"/>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3" name="Google Shape;3743;p20"/>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4" name="Google Shape;3744;p20"/>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5" name="Google Shape;3745;p20"/>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46" name="Google Shape;3746;p20"/>
          <p:cNvGrpSpPr/>
          <p:nvPr/>
        </p:nvGrpSpPr>
        <p:grpSpPr>
          <a:xfrm flipH="1">
            <a:off x="8319293" y="-132175"/>
            <a:ext cx="832143" cy="5305618"/>
            <a:chOff x="1440600" y="197825"/>
            <a:chExt cx="990175" cy="3797050"/>
          </a:xfrm>
        </p:grpSpPr>
        <p:sp>
          <p:nvSpPr>
            <p:cNvPr id="3747" name="Google Shape;3747;p20"/>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8" name="Google Shape;3748;p20"/>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9" name="Google Shape;3749;p20"/>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0" name="Google Shape;3750;p20"/>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1" name="Google Shape;3751;p20"/>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2" name="Google Shape;3752;p20"/>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3" name="Google Shape;3753;p20"/>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4" name="Google Shape;3754;p20"/>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5" name="Google Shape;3755;p20"/>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56" name="Google Shape;3756;p20"/>
          <p:cNvGrpSpPr/>
          <p:nvPr/>
        </p:nvGrpSpPr>
        <p:grpSpPr>
          <a:xfrm>
            <a:off x="-417858" y="-823150"/>
            <a:ext cx="9978772" cy="1382075"/>
            <a:chOff x="193475" y="-693375"/>
            <a:chExt cx="7221575" cy="1382075"/>
          </a:xfrm>
        </p:grpSpPr>
        <p:sp>
          <p:nvSpPr>
            <p:cNvPr id="3757" name="Google Shape;3757;p20"/>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8" name="Google Shape;3758;p20"/>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9" name="Google Shape;3759;p20"/>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0" name="Google Shape;3760;p20"/>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1" name="Google Shape;3761;p20"/>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2" name="Google Shape;3762;p20"/>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3" name="Google Shape;3763;p20"/>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4" name="Google Shape;3764;p20"/>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5" name="Google Shape;3765;p20"/>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6" name="Google Shape;3766;p20"/>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7" name="Google Shape;3767;p20"/>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8" name="Google Shape;3768;p20"/>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9" name="Google Shape;3769;p20"/>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0" name="Google Shape;3770;p20"/>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1" name="Google Shape;3771;p20"/>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2" name="Google Shape;3772;p20"/>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3" name="Google Shape;3773;p20"/>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4" name="Google Shape;3774;p20"/>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5" name="Google Shape;3775;p20"/>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6" name="Google Shape;3776;p20"/>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7" name="Google Shape;3777;p20"/>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8" name="Google Shape;3778;p20"/>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9" name="Google Shape;3779;p20"/>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0" name="Google Shape;3780;p20"/>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1" name="Google Shape;3781;p20"/>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2" name="Google Shape;3782;p20"/>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3" name="Google Shape;3783;p20"/>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4" name="Google Shape;3784;p20"/>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5" name="Google Shape;3785;p20"/>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6" name="Google Shape;3786;p20"/>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7" name="Google Shape;3787;p20"/>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8" name="Google Shape;3788;p20"/>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9" name="Google Shape;3789;p20"/>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0" name="Google Shape;3790;p20"/>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1" name="Google Shape;3791;p20"/>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2" name="Google Shape;3792;p20"/>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3" name="Google Shape;3793;p20"/>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94" name="Google Shape;3794;p20"/>
          <p:cNvGrpSpPr/>
          <p:nvPr/>
        </p:nvGrpSpPr>
        <p:grpSpPr>
          <a:xfrm>
            <a:off x="-20" y="4613271"/>
            <a:ext cx="9143683" cy="1629094"/>
            <a:chOff x="429225" y="4417075"/>
            <a:chExt cx="6749600" cy="1202550"/>
          </a:xfrm>
        </p:grpSpPr>
        <p:sp>
          <p:nvSpPr>
            <p:cNvPr id="3795" name="Google Shape;3795;p20"/>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6" name="Google Shape;3796;p20"/>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7" name="Google Shape;3797;p20"/>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8" name="Google Shape;3798;p20"/>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9" name="Google Shape;3799;p20"/>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0" name="Google Shape;3800;p20"/>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1" name="Google Shape;3801;p20"/>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2" name="Google Shape;3802;p20"/>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3" name="Google Shape;3803;p20"/>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4" name="Google Shape;3804;p20"/>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5" name="Google Shape;3805;p20"/>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6" name="Google Shape;3806;p20"/>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7" name="Google Shape;3807;p20"/>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8" name="Google Shape;3808;p20"/>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9" name="Google Shape;3809;p20"/>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0" name="Google Shape;3810;p20"/>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1" name="Google Shape;3811;p20"/>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2" name="Google Shape;3812;p20"/>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3" name="Google Shape;3813;p20"/>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4" name="Google Shape;3814;p20"/>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5" name="Google Shape;3815;p20"/>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6" name="Google Shape;3816;p20"/>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7" name="Google Shape;3817;p20"/>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8" name="Google Shape;3818;p20"/>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9" name="Google Shape;3819;p20"/>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0" name="Google Shape;3820;p20"/>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1" name="Google Shape;3821;p20"/>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2" name="Google Shape;3822;p20"/>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3" name="Google Shape;3823;p20"/>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4" name="Google Shape;3824;p20"/>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5" name="Google Shape;3825;p20"/>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6" name="Google Shape;3826;p20"/>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7" name="Google Shape;3827;p20"/>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8" name="Google Shape;3828;p20"/>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9" name="Google Shape;3829;p20"/>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0" name="Google Shape;3830;p20"/>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1" name="Google Shape;3831;p20"/>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2" name="Google Shape;3832;p20"/>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3" name="Google Shape;3833;p20"/>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4" name="Google Shape;3834;p20"/>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5" name="Google Shape;3835;p20"/>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6" name="Google Shape;3836;p20"/>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7" name="Google Shape;3837;p20"/>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8" name="Google Shape;3838;p20"/>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9" name="Google Shape;3839;p20"/>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0" name="Google Shape;3840;p20"/>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1" name="Google Shape;3841;p20"/>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2" name="Google Shape;3842;p20"/>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3" name="Google Shape;3843;p20"/>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4" name="Google Shape;3844;p20"/>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5" name="Google Shape;3845;p20"/>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6" name="Google Shape;3846;p20"/>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7" name="Google Shape;3847;p20"/>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8" name="Google Shape;3848;p20"/>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9" name="Google Shape;3849;p20"/>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0" name="Google Shape;3850;p20"/>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1" name="Google Shape;3851;p20"/>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2" name="Google Shape;3852;p20"/>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3" name="Google Shape;3853;p20"/>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4" name="Google Shape;3854;p20"/>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5" name="Google Shape;3855;p20"/>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6" name="Google Shape;3856;p20"/>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7" name="Google Shape;3857;p20"/>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8" name="Google Shape;3858;p20"/>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9" name="Google Shape;3859;p20"/>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0" name="Google Shape;3860;p20"/>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1" name="Google Shape;3861;p20"/>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2" name="Google Shape;3862;p20"/>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3" name="Google Shape;3863;p20"/>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4" name="Google Shape;3864;p20"/>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5" name="Google Shape;3865;p20"/>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6" name="Google Shape;3866;p20"/>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7" name="Google Shape;3867;p20"/>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8" name="Google Shape;3868;p20"/>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9" name="Google Shape;3869;p20"/>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0" name="Google Shape;3870;p20"/>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1" name="Google Shape;3871;p20"/>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2" name="Google Shape;3872;p20"/>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3" name="Google Shape;3873;p20"/>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4" name="Google Shape;3874;p20"/>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5" name="Google Shape;3875;p20"/>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6" name="Google Shape;3876;p20"/>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7" name="Google Shape;3877;p20"/>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8" name="Google Shape;3878;p20"/>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9" name="Google Shape;3879;p20"/>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0" name="Google Shape;3880;p20"/>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1" name="Google Shape;3881;p20"/>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2" name="Google Shape;3882;p20"/>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3" name="Google Shape;3883;p20"/>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4" name="Google Shape;3884;p20"/>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5" name="Google Shape;3885;p20"/>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6" name="Google Shape;3886;p20"/>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7" name="Google Shape;3887;p20"/>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8" name="Google Shape;3888;p20"/>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9" name="Google Shape;3889;p20"/>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0" name="Google Shape;3890;p20"/>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1" name="Google Shape;3891;p20"/>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2" name="Google Shape;3892;p20"/>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3" name="Google Shape;3893;p20"/>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4" name="Google Shape;3894;p20"/>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5" name="Google Shape;3895;p20"/>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6" name="Google Shape;3896;p20"/>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7" name="Google Shape;3897;p20"/>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8" name="Google Shape;3898;p20"/>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9" name="Google Shape;3899;p20"/>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0" name="Google Shape;3900;p20"/>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1" name="Google Shape;3901;p20"/>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2" name="Google Shape;3902;p20"/>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3" name="Google Shape;3903;p20"/>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4" name="Google Shape;3904;p20"/>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5" name="Google Shape;3905;p20"/>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6" name="Google Shape;3906;p20"/>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7" name="Google Shape;3907;p20"/>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8" name="Google Shape;3908;p20"/>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9" name="Google Shape;3909;p20"/>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0" name="Google Shape;3910;p20"/>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1" name="Google Shape;3911;p20"/>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2" name="Google Shape;3912;p20"/>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3" name="Google Shape;3913;p20"/>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4" name="Google Shape;3914;p20"/>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5" name="Google Shape;3915;p20"/>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6" name="Google Shape;3916;p20"/>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7" name="Google Shape;3917;p20"/>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8" name="Google Shape;3918;p20"/>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9" name="Google Shape;3919;p20"/>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0" name="Google Shape;3920;p20"/>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1" name="Google Shape;3921;p20"/>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2" name="Google Shape;3922;p20"/>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3" name="Google Shape;3923;p20"/>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4" name="Google Shape;3924;p20"/>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5" name="Google Shape;3925;p20"/>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6" name="Google Shape;3926;p20"/>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7" name="Google Shape;3927;p20"/>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8" name="Google Shape;3928;p20"/>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9" name="Google Shape;3929;p20"/>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0" name="Google Shape;3930;p20"/>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1" name="Google Shape;3931;p20"/>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2" name="Google Shape;3932;p20"/>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3" name="Google Shape;3933;p20"/>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4" name="Google Shape;3934;p20"/>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5" name="Google Shape;3935;p20"/>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6" name="Google Shape;3936;p20"/>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7" name="Google Shape;3937;p20"/>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8" name="Google Shape;3938;p20"/>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9" name="Google Shape;3939;p20"/>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0" name="Google Shape;3940;p20"/>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1" name="Google Shape;3941;p20"/>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2" name="Google Shape;3942;p20"/>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3" name="Google Shape;3943;p20"/>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4" name="Google Shape;3944;p20"/>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5" name="Google Shape;3945;p20"/>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6" name="Google Shape;3946;p20"/>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7" name="Google Shape;3947;p20"/>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8" name="Google Shape;3948;p20"/>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9" name="Google Shape;3949;p20"/>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0" name="Google Shape;3950;p20"/>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1" name="Google Shape;3951;p20"/>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2" name="Google Shape;3952;p20"/>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3" name="Google Shape;3953;p20"/>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4" name="Google Shape;3954;p20"/>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5" name="Google Shape;3955;p20"/>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6" name="Google Shape;3956;p20"/>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7" name="Google Shape;3957;p20"/>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8" name="Google Shape;3958;p20"/>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9" name="Google Shape;3959;p20"/>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0" name="Google Shape;3960;p20"/>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1" name="Google Shape;3961;p20"/>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2" name="Google Shape;3962;p20"/>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3" name="Google Shape;3963;p20"/>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4" name="Google Shape;3964;p20"/>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5" name="Google Shape;3965;p20"/>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66" name="Google Shape;3966;p20"/>
          <p:cNvSpPr txBox="1"/>
          <p:nvPr>
            <p:ph idx="1" type="subTitle"/>
          </p:nvPr>
        </p:nvSpPr>
        <p:spPr>
          <a:xfrm>
            <a:off x="1620399" y="1416750"/>
            <a:ext cx="1529700" cy="454200"/>
          </a:xfrm>
          <a:prstGeom prst="rect">
            <a:avLst/>
          </a:prstGeom>
          <a:noFill/>
          <a:ln>
            <a:noFill/>
          </a:ln>
        </p:spPr>
        <p:txBody>
          <a:bodyPr anchorCtr="0" anchor="b" bIns="91425" lIns="91425" spcFirstLastPara="1" rIns="91425" wrap="square" tIns="91425">
            <a:noAutofit/>
          </a:bodyPr>
          <a:lstStyle>
            <a:lvl1pPr lvl="0" algn="r">
              <a:lnSpc>
                <a:spcPct val="80000"/>
              </a:lnSpc>
              <a:spcBef>
                <a:spcPts val="0"/>
              </a:spcBef>
              <a:spcAft>
                <a:spcPts val="0"/>
              </a:spcAft>
              <a:buSzPts val="1400"/>
              <a:buNone/>
              <a:defRPr sz="2200">
                <a:latin typeface="Limelight"/>
                <a:ea typeface="Limelight"/>
                <a:cs typeface="Limelight"/>
                <a:sym typeface="Limelight"/>
              </a:defRPr>
            </a:lvl1pPr>
            <a:lvl2pPr lvl="1" algn="r">
              <a:lnSpc>
                <a:spcPct val="80000"/>
              </a:lnSpc>
              <a:spcBef>
                <a:spcPts val="0"/>
              </a:spcBef>
              <a:spcAft>
                <a:spcPts val="0"/>
              </a:spcAft>
              <a:buSzPts val="1400"/>
              <a:buNone/>
              <a:defRPr sz="2200">
                <a:latin typeface="Limelight"/>
                <a:ea typeface="Limelight"/>
                <a:cs typeface="Limelight"/>
                <a:sym typeface="Limelight"/>
              </a:defRPr>
            </a:lvl2pPr>
            <a:lvl3pPr lvl="2" algn="r">
              <a:lnSpc>
                <a:spcPct val="80000"/>
              </a:lnSpc>
              <a:spcBef>
                <a:spcPts val="0"/>
              </a:spcBef>
              <a:spcAft>
                <a:spcPts val="0"/>
              </a:spcAft>
              <a:buSzPts val="1400"/>
              <a:buNone/>
              <a:defRPr sz="2200">
                <a:latin typeface="Limelight"/>
                <a:ea typeface="Limelight"/>
                <a:cs typeface="Limelight"/>
                <a:sym typeface="Limelight"/>
              </a:defRPr>
            </a:lvl3pPr>
            <a:lvl4pPr lvl="3" algn="r">
              <a:lnSpc>
                <a:spcPct val="80000"/>
              </a:lnSpc>
              <a:spcBef>
                <a:spcPts val="0"/>
              </a:spcBef>
              <a:spcAft>
                <a:spcPts val="0"/>
              </a:spcAft>
              <a:buSzPts val="1400"/>
              <a:buNone/>
              <a:defRPr sz="2200">
                <a:latin typeface="Limelight"/>
                <a:ea typeface="Limelight"/>
                <a:cs typeface="Limelight"/>
                <a:sym typeface="Limelight"/>
              </a:defRPr>
            </a:lvl4pPr>
            <a:lvl5pPr lvl="4" algn="r">
              <a:lnSpc>
                <a:spcPct val="80000"/>
              </a:lnSpc>
              <a:spcBef>
                <a:spcPts val="0"/>
              </a:spcBef>
              <a:spcAft>
                <a:spcPts val="0"/>
              </a:spcAft>
              <a:buSzPts val="1400"/>
              <a:buNone/>
              <a:defRPr sz="2200">
                <a:latin typeface="Limelight"/>
                <a:ea typeface="Limelight"/>
                <a:cs typeface="Limelight"/>
                <a:sym typeface="Limelight"/>
              </a:defRPr>
            </a:lvl5pPr>
            <a:lvl6pPr lvl="5" algn="r">
              <a:lnSpc>
                <a:spcPct val="80000"/>
              </a:lnSpc>
              <a:spcBef>
                <a:spcPts val="0"/>
              </a:spcBef>
              <a:spcAft>
                <a:spcPts val="0"/>
              </a:spcAft>
              <a:buSzPts val="1400"/>
              <a:buNone/>
              <a:defRPr sz="2200">
                <a:latin typeface="Limelight"/>
                <a:ea typeface="Limelight"/>
                <a:cs typeface="Limelight"/>
                <a:sym typeface="Limelight"/>
              </a:defRPr>
            </a:lvl6pPr>
            <a:lvl7pPr lvl="6" algn="r">
              <a:lnSpc>
                <a:spcPct val="80000"/>
              </a:lnSpc>
              <a:spcBef>
                <a:spcPts val="0"/>
              </a:spcBef>
              <a:spcAft>
                <a:spcPts val="0"/>
              </a:spcAft>
              <a:buSzPts val="1400"/>
              <a:buNone/>
              <a:defRPr sz="2200">
                <a:latin typeface="Limelight"/>
                <a:ea typeface="Limelight"/>
                <a:cs typeface="Limelight"/>
                <a:sym typeface="Limelight"/>
              </a:defRPr>
            </a:lvl7pPr>
            <a:lvl8pPr lvl="7" algn="r">
              <a:lnSpc>
                <a:spcPct val="80000"/>
              </a:lnSpc>
              <a:spcBef>
                <a:spcPts val="0"/>
              </a:spcBef>
              <a:spcAft>
                <a:spcPts val="0"/>
              </a:spcAft>
              <a:buSzPts val="1400"/>
              <a:buNone/>
              <a:defRPr sz="2200">
                <a:latin typeface="Limelight"/>
                <a:ea typeface="Limelight"/>
                <a:cs typeface="Limelight"/>
                <a:sym typeface="Limelight"/>
              </a:defRPr>
            </a:lvl8pPr>
            <a:lvl9pPr lvl="8" algn="r">
              <a:lnSpc>
                <a:spcPct val="80000"/>
              </a:lnSpc>
              <a:spcBef>
                <a:spcPts val="0"/>
              </a:spcBef>
              <a:spcAft>
                <a:spcPts val="0"/>
              </a:spcAft>
              <a:buSzPts val="1400"/>
              <a:buNone/>
              <a:defRPr sz="2200">
                <a:latin typeface="Limelight"/>
                <a:ea typeface="Limelight"/>
                <a:cs typeface="Limelight"/>
                <a:sym typeface="Limelight"/>
              </a:defRPr>
            </a:lvl9pPr>
          </a:lstStyle>
          <a:p/>
        </p:txBody>
      </p:sp>
      <p:sp>
        <p:nvSpPr>
          <p:cNvPr id="3967" name="Google Shape;3967;p20"/>
          <p:cNvSpPr txBox="1"/>
          <p:nvPr>
            <p:ph idx="2" type="subTitle"/>
          </p:nvPr>
        </p:nvSpPr>
        <p:spPr>
          <a:xfrm>
            <a:off x="1624171" y="1828101"/>
            <a:ext cx="1529700" cy="48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p:txBody>
      </p:sp>
      <p:sp>
        <p:nvSpPr>
          <p:cNvPr id="3968" name="Google Shape;3968;p20"/>
          <p:cNvSpPr txBox="1"/>
          <p:nvPr>
            <p:ph idx="3" type="subTitle"/>
          </p:nvPr>
        </p:nvSpPr>
        <p:spPr>
          <a:xfrm>
            <a:off x="5992600" y="1416750"/>
            <a:ext cx="1529700" cy="4542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1400"/>
              <a:buNone/>
              <a:defRPr sz="2200">
                <a:latin typeface="Limelight"/>
                <a:ea typeface="Limelight"/>
                <a:cs typeface="Limelight"/>
                <a:sym typeface="Limelight"/>
              </a:defRPr>
            </a:lvl1pPr>
            <a:lvl2pPr lvl="1" algn="l">
              <a:lnSpc>
                <a:spcPct val="80000"/>
              </a:lnSpc>
              <a:spcBef>
                <a:spcPts val="0"/>
              </a:spcBef>
              <a:spcAft>
                <a:spcPts val="0"/>
              </a:spcAft>
              <a:buSzPts val="1400"/>
              <a:buNone/>
              <a:defRPr sz="2200">
                <a:latin typeface="Limelight"/>
                <a:ea typeface="Limelight"/>
                <a:cs typeface="Limelight"/>
                <a:sym typeface="Limelight"/>
              </a:defRPr>
            </a:lvl2pPr>
            <a:lvl3pPr lvl="2" algn="l">
              <a:lnSpc>
                <a:spcPct val="80000"/>
              </a:lnSpc>
              <a:spcBef>
                <a:spcPts val="0"/>
              </a:spcBef>
              <a:spcAft>
                <a:spcPts val="0"/>
              </a:spcAft>
              <a:buSzPts val="1400"/>
              <a:buNone/>
              <a:defRPr sz="2200">
                <a:latin typeface="Limelight"/>
                <a:ea typeface="Limelight"/>
                <a:cs typeface="Limelight"/>
                <a:sym typeface="Limelight"/>
              </a:defRPr>
            </a:lvl3pPr>
            <a:lvl4pPr lvl="3" algn="l">
              <a:lnSpc>
                <a:spcPct val="80000"/>
              </a:lnSpc>
              <a:spcBef>
                <a:spcPts val="0"/>
              </a:spcBef>
              <a:spcAft>
                <a:spcPts val="0"/>
              </a:spcAft>
              <a:buSzPts val="1400"/>
              <a:buNone/>
              <a:defRPr sz="2200">
                <a:latin typeface="Limelight"/>
                <a:ea typeface="Limelight"/>
                <a:cs typeface="Limelight"/>
                <a:sym typeface="Limelight"/>
              </a:defRPr>
            </a:lvl4pPr>
            <a:lvl5pPr lvl="4" algn="l">
              <a:lnSpc>
                <a:spcPct val="80000"/>
              </a:lnSpc>
              <a:spcBef>
                <a:spcPts val="0"/>
              </a:spcBef>
              <a:spcAft>
                <a:spcPts val="0"/>
              </a:spcAft>
              <a:buSzPts val="1400"/>
              <a:buNone/>
              <a:defRPr sz="2200">
                <a:latin typeface="Limelight"/>
                <a:ea typeface="Limelight"/>
                <a:cs typeface="Limelight"/>
                <a:sym typeface="Limelight"/>
              </a:defRPr>
            </a:lvl5pPr>
            <a:lvl6pPr lvl="5" algn="l">
              <a:lnSpc>
                <a:spcPct val="80000"/>
              </a:lnSpc>
              <a:spcBef>
                <a:spcPts val="0"/>
              </a:spcBef>
              <a:spcAft>
                <a:spcPts val="0"/>
              </a:spcAft>
              <a:buSzPts val="1400"/>
              <a:buNone/>
              <a:defRPr sz="2200">
                <a:latin typeface="Limelight"/>
                <a:ea typeface="Limelight"/>
                <a:cs typeface="Limelight"/>
                <a:sym typeface="Limelight"/>
              </a:defRPr>
            </a:lvl6pPr>
            <a:lvl7pPr lvl="6" algn="l">
              <a:lnSpc>
                <a:spcPct val="80000"/>
              </a:lnSpc>
              <a:spcBef>
                <a:spcPts val="0"/>
              </a:spcBef>
              <a:spcAft>
                <a:spcPts val="0"/>
              </a:spcAft>
              <a:buSzPts val="1400"/>
              <a:buNone/>
              <a:defRPr sz="2200">
                <a:latin typeface="Limelight"/>
                <a:ea typeface="Limelight"/>
                <a:cs typeface="Limelight"/>
                <a:sym typeface="Limelight"/>
              </a:defRPr>
            </a:lvl7pPr>
            <a:lvl8pPr lvl="7" algn="l">
              <a:lnSpc>
                <a:spcPct val="80000"/>
              </a:lnSpc>
              <a:spcBef>
                <a:spcPts val="0"/>
              </a:spcBef>
              <a:spcAft>
                <a:spcPts val="0"/>
              </a:spcAft>
              <a:buSzPts val="1400"/>
              <a:buNone/>
              <a:defRPr sz="2200">
                <a:latin typeface="Limelight"/>
                <a:ea typeface="Limelight"/>
                <a:cs typeface="Limelight"/>
                <a:sym typeface="Limelight"/>
              </a:defRPr>
            </a:lvl8pPr>
            <a:lvl9pPr lvl="8" algn="l">
              <a:lnSpc>
                <a:spcPct val="80000"/>
              </a:lnSpc>
              <a:spcBef>
                <a:spcPts val="0"/>
              </a:spcBef>
              <a:spcAft>
                <a:spcPts val="0"/>
              </a:spcAft>
              <a:buSzPts val="1400"/>
              <a:buNone/>
              <a:defRPr sz="2200">
                <a:latin typeface="Limelight"/>
                <a:ea typeface="Limelight"/>
                <a:cs typeface="Limelight"/>
                <a:sym typeface="Limelight"/>
              </a:defRPr>
            </a:lvl9pPr>
          </a:lstStyle>
          <a:p/>
        </p:txBody>
      </p:sp>
      <p:sp>
        <p:nvSpPr>
          <p:cNvPr id="3969" name="Google Shape;3969;p20"/>
          <p:cNvSpPr txBox="1"/>
          <p:nvPr>
            <p:ph idx="4" type="subTitle"/>
          </p:nvPr>
        </p:nvSpPr>
        <p:spPr>
          <a:xfrm>
            <a:off x="5996372" y="1828101"/>
            <a:ext cx="1529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70" name="Google Shape;3970;p20"/>
          <p:cNvSpPr txBox="1"/>
          <p:nvPr>
            <p:ph idx="5" type="subTitle"/>
          </p:nvPr>
        </p:nvSpPr>
        <p:spPr>
          <a:xfrm>
            <a:off x="715097" y="2644825"/>
            <a:ext cx="1533600" cy="454200"/>
          </a:xfrm>
          <a:prstGeom prst="rect">
            <a:avLst/>
          </a:prstGeom>
          <a:noFill/>
          <a:ln>
            <a:noFill/>
          </a:ln>
        </p:spPr>
        <p:txBody>
          <a:bodyPr anchorCtr="0" anchor="b" bIns="91425" lIns="91425" spcFirstLastPara="1" rIns="91425" wrap="square" tIns="91425">
            <a:noAutofit/>
          </a:bodyPr>
          <a:lstStyle>
            <a:lvl1pPr lvl="0" algn="r">
              <a:lnSpc>
                <a:spcPct val="80000"/>
              </a:lnSpc>
              <a:spcBef>
                <a:spcPts val="0"/>
              </a:spcBef>
              <a:spcAft>
                <a:spcPts val="0"/>
              </a:spcAft>
              <a:buSzPts val="1400"/>
              <a:buNone/>
              <a:defRPr sz="2200">
                <a:latin typeface="Limelight"/>
                <a:ea typeface="Limelight"/>
                <a:cs typeface="Limelight"/>
                <a:sym typeface="Limelight"/>
              </a:defRPr>
            </a:lvl1pPr>
            <a:lvl2pPr lvl="1" algn="r">
              <a:lnSpc>
                <a:spcPct val="80000"/>
              </a:lnSpc>
              <a:spcBef>
                <a:spcPts val="0"/>
              </a:spcBef>
              <a:spcAft>
                <a:spcPts val="0"/>
              </a:spcAft>
              <a:buSzPts val="1400"/>
              <a:buNone/>
              <a:defRPr sz="2200">
                <a:latin typeface="Limelight"/>
                <a:ea typeface="Limelight"/>
                <a:cs typeface="Limelight"/>
                <a:sym typeface="Limelight"/>
              </a:defRPr>
            </a:lvl2pPr>
            <a:lvl3pPr lvl="2" algn="r">
              <a:lnSpc>
                <a:spcPct val="80000"/>
              </a:lnSpc>
              <a:spcBef>
                <a:spcPts val="0"/>
              </a:spcBef>
              <a:spcAft>
                <a:spcPts val="0"/>
              </a:spcAft>
              <a:buSzPts val="1400"/>
              <a:buNone/>
              <a:defRPr sz="2200">
                <a:latin typeface="Limelight"/>
                <a:ea typeface="Limelight"/>
                <a:cs typeface="Limelight"/>
                <a:sym typeface="Limelight"/>
              </a:defRPr>
            </a:lvl3pPr>
            <a:lvl4pPr lvl="3" algn="r">
              <a:lnSpc>
                <a:spcPct val="80000"/>
              </a:lnSpc>
              <a:spcBef>
                <a:spcPts val="0"/>
              </a:spcBef>
              <a:spcAft>
                <a:spcPts val="0"/>
              </a:spcAft>
              <a:buSzPts val="1400"/>
              <a:buNone/>
              <a:defRPr sz="2200">
                <a:latin typeface="Limelight"/>
                <a:ea typeface="Limelight"/>
                <a:cs typeface="Limelight"/>
                <a:sym typeface="Limelight"/>
              </a:defRPr>
            </a:lvl4pPr>
            <a:lvl5pPr lvl="4" algn="r">
              <a:lnSpc>
                <a:spcPct val="80000"/>
              </a:lnSpc>
              <a:spcBef>
                <a:spcPts val="0"/>
              </a:spcBef>
              <a:spcAft>
                <a:spcPts val="0"/>
              </a:spcAft>
              <a:buSzPts val="1400"/>
              <a:buNone/>
              <a:defRPr sz="2200">
                <a:latin typeface="Limelight"/>
                <a:ea typeface="Limelight"/>
                <a:cs typeface="Limelight"/>
                <a:sym typeface="Limelight"/>
              </a:defRPr>
            </a:lvl5pPr>
            <a:lvl6pPr lvl="5" algn="r">
              <a:lnSpc>
                <a:spcPct val="80000"/>
              </a:lnSpc>
              <a:spcBef>
                <a:spcPts val="0"/>
              </a:spcBef>
              <a:spcAft>
                <a:spcPts val="0"/>
              </a:spcAft>
              <a:buSzPts val="1400"/>
              <a:buNone/>
              <a:defRPr sz="2200">
                <a:latin typeface="Limelight"/>
                <a:ea typeface="Limelight"/>
                <a:cs typeface="Limelight"/>
                <a:sym typeface="Limelight"/>
              </a:defRPr>
            </a:lvl6pPr>
            <a:lvl7pPr lvl="6" algn="r">
              <a:lnSpc>
                <a:spcPct val="80000"/>
              </a:lnSpc>
              <a:spcBef>
                <a:spcPts val="0"/>
              </a:spcBef>
              <a:spcAft>
                <a:spcPts val="0"/>
              </a:spcAft>
              <a:buSzPts val="1400"/>
              <a:buNone/>
              <a:defRPr sz="2200">
                <a:latin typeface="Limelight"/>
                <a:ea typeface="Limelight"/>
                <a:cs typeface="Limelight"/>
                <a:sym typeface="Limelight"/>
              </a:defRPr>
            </a:lvl7pPr>
            <a:lvl8pPr lvl="7" algn="r">
              <a:lnSpc>
                <a:spcPct val="80000"/>
              </a:lnSpc>
              <a:spcBef>
                <a:spcPts val="0"/>
              </a:spcBef>
              <a:spcAft>
                <a:spcPts val="0"/>
              </a:spcAft>
              <a:buSzPts val="1400"/>
              <a:buNone/>
              <a:defRPr sz="2200">
                <a:latin typeface="Limelight"/>
                <a:ea typeface="Limelight"/>
                <a:cs typeface="Limelight"/>
                <a:sym typeface="Limelight"/>
              </a:defRPr>
            </a:lvl8pPr>
            <a:lvl9pPr lvl="8" algn="r">
              <a:lnSpc>
                <a:spcPct val="80000"/>
              </a:lnSpc>
              <a:spcBef>
                <a:spcPts val="0"/>
              </a:spcBef>
              <a:spcAft>
                <a:spcPts val="0"/>
              </a:spcAft>
              <a:buSzPts val="1400"/>
              <a:buNone/>
              <a:defRPr sz="2200">
                <a:latin typeface="Limelight"/>
                <a:ea typeface="Limelight"/>
                <a:cs typeface="Limelight"/>
                <a:sym typeface="Limelight"/>
              </a:defRPr>
            </a:lvl9pPr>
          </a:lstStyle>
          <a:p/>
        </p:txBody>
      </p:sp>
      <p:sp>
        <p:nvSpPr>
          <p:cNvPr id="3971" name="Google Shape;3971;p20"/>
          <p:cNvSpPr txBox="1"/>
          <p:nvPr>
            <p:ph idx="6" type="subTitle"/>
          </p:nvPr>
        </p:nvSpPr>
        <p:spPr>
          <a:xfrm>
            <a:off x="718878" y="3055208"/>
            <a:ext cx="1533600" cy="48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p:txBody>
      </p:sp>
      <p:sp>
        <p:nvSpPr>
          <p:cNvPr id="3972" name="Google Shape;3972;p20"/>
          <p:cNvSpPr txBox="1"/>
          <p:nvPr>
            <p:ph idx="7" type="subTitle"/>
          </p:nvPr>
        </p:nvSpPr>
        <p:spPr>
          <a:xfrm>
            <a:off x="6886475" y="2644825"/>
            <a:ext cx="1529700" cy="4542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1400"/>
              <a:buNone/>
              <a:defRPr sz="2200">
                <a:latin typeface="Limelight"/>
                <a:ea typeface="Limelight"/>
                <a:cs typeface="Limelight"/>
                <a:sym typeface="Limelight"/>
              </a:defRPr>
            </a:lvl1pPr>
            <a:lvl2pPr lvl="1" algn="l">
              <a:lnSpc>
                <a:spcPct val="80000"/>
              </a:lnSpc>
              <a:spcBef>
                <a:spcPts val="0"/>
              </a:spcBef>
              <a:spcAft>
                <a:spcPts val="0"/>
              </a:spcAft>
              <a:buSzPts val="1400"/>
              <a:buNone/>
              <a:defRPr sz="2200">
                <a:latin typeface="Limelight"/>
                <a:ea typeface="Limelight"/>
                <a:cs typeface="Limelight"/>
                <a:sym typeface="Limelight"/>
              </a:defRPr>
            </a:lvl2pPr>
            <a:lvl3pPr lvl="2" algn="l">
              <a:lnSpc>
                <a:spcPct val="80000"/>
              </a:lnSpc>
              <a:spcBef>
                <a:spcPts val="0"/>
              </a:spcBef>
              <a:spcAft>
                <a:spcPts val="0"/>
              </a:spcAft>
              <a:buSzPts val="1400"/>
              <a:buNone/>
              <a:defRPr sz="2200">
                <a:latin typeface="Limelight"/>
                <a:ea typeface="Limelight"/>
                <a:cs typeface="Limelight"/>
                <a:sym typeface="Limelight"/>
              </a:defRPr>
            </a:lvl3pPr>
            <a:lvl4pPr lvl="3" algn="l">
              <a:lnSpc>
                <a:spcPct val="80000"/>
              </a:lnSpc>
              <a:spcBef>
                <a:spcPts val="0"/>
              </a:spcBef>
              <a:spcAft>
                <a:spcPts val="0"/>
              </a:spcAft>
              <a:buSzPts val="1400"/>
              <a:buNone/>
              <a:defRPr sz="2200">
                <a:latin typeface="Limelight"/>
                <a:ea typeface="Limelight"/>
                <a:cs typeface="Limelight"/>
                <a:sym typeface="Limelight"/>
              </a:defRPr>
            </a:lvl4pPr>
            <a:lvl5pPr lvl="4" algn="l">
              <a:lnSpc>
                <a:spcPct val="80000"/>
              </a:lnSpc>
              <a:spcBef>
                <a:spcPts val="0"/>
              </a:spcBef>
              <a:spcAft>
                <a:spcPts val="0"/>
              </a:spcAft>
              <a:buSzPts val="1400"/>
              <a:buNone/>
              <a:defRPr sz="2200">
                <a:latin typeface="Limelight"/>
                <a:ea typeface="Limelight"/>
                <a:cs typeface="Limelight"/>
                <a:sym typeface="Limelight"/>
              </a:defRPr>
            </a:lvl5pPr>
            <a:lvl6pPr lvl="5" algn="l">
              <a:lnSpc>
                <a:spcPct val="80000"/>
              </a:lnSpc>
              <a:spcBef>
                <a:spcPts val="0"/>
              </a:spcBef>
              <a:spcAft>
                <a:spcPts val="0"/>
              </a:spcAft>
              <a:buSzPts val="1400"/>
              <a:buNone/>
              <a:defRPr sz="2200">
                <a:latin typeface="Limelight"/>
                <a:ea typeface="Limelight"/>
                <a:cs typeface="Limelight"/>
                <a:sym typeface="Limelight"/>
              </a:defRPr>
            </a:lvl6pPr>
            <a:lvl7pPr lvl="6" algn="l">
              <a:lnSpc>
                <a:spcPct val="80000"/>
              </a:lnSpc>
              <a:spcBef>
                <a:spcPts val="0"/>
              </a:spcBef>
              <a:spcAft>
                <a:spcPts val="0"/>
              </a:spcAft>
              <a:buSzPts val="1400"/>
              <a:buNone/>
              <a:defRPr sz="2200">
                <a:latin typeface="Limelight"/>
                <a:ea typeface="Limelight"/>
                <a:cs typeface="Limelight"/>
                <a:sym typeface="Limelight"/>
              </a:defRPr>
            </a:lvl7pPr>
            <a:lvl8pPr lvl="7" algn="l">
              <a:lnSpc>
                <a:spcPct val="80000"/>
              </a:lnSpc>
              <a:spcBef>
                <a:spcPts val="0"/>
              </a:spcBef>
              <a:spcAft>
                <a:spcPts val="0"/>
              </a:spcAft>
              <a:buSzPts val="1400"/>
              <a:buNone/>
              <a:defRPr sz="2200">
                <a:latin typeface="Limelight"/>
                <a:ea typeface="Limelight"/>
                <a:cs typeface="Limelight"/>
                <a:sym typeface="Limelight"/>
              </a:defRPr>
            </a:lvl8pPr>
            <a:lvl9pPr lvl="8" algn="l">
              <a:lnSpc>
                <a:spcPct val="80000"/>
              </a:lnSpc>
              <a:spcBef>
                <a:spcPts val="0"/>
              </a:spcBef>
              <a:spcAft>
                <a:spcPts val="0"/>
              </a:spcAft>
              <a:buSzPts val="1400"/>
              <a:buNone/>
              <a:defRPr sz="2200">
                <a:latin typeface="Limelight"/>
                <a:ea typeface="Limelight"/>
                <a:cs typeface="Limelight"/>
                <a:sym typeface="Limelight"/>
              </a:defRPr>
            </a:lvl9pPr>
          </a:lstStyle>
          <a:p/>
        </p:txBody>
      </p:sp>
      <p:sp>
        <p:nvSpPr>
          <p:cNvPr id="3973" name="Google Shape;3973;p20"/>
          <p:cNvSpPr txBox="1"/>
          <p:nvPr>
            <p:ph idx="8" type="subTitle"/>
          </p:nvPr>
        </p:nvSpPr>
        <p:spPr>
          <a:xfrm>
            <a:off x="6890247" y="3055204"/>
            <a:ext cx="1529700" cy="48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74" name="Google Shape;3974;p20"/>
          <p:cNvSpPr txBox="1"/>
          <p:nvPr>
            <p:ph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1" name="Shape 261"/>
        <p:cNvGrpSpPr/>
        <p:nvPr/>
      </p:nvGrpSpPr>
      <p:grpSpPr>
        <a:xfrm>
          <a:off x="0" y="0"/>
          <a:ext cx="0" cy="0"/>
          <a:chOff x="0" y="0"/>
          <a:chExt cx="0" cy="0"/>
        </a:xfrm>
      </p:grpSpPr>
      <p:grpSp>
        <p:nvGrpSpPr>
          <p:cNvPr id="262" name="Google Shape;262;p3"/>
          <p:cNvGrpSpPr/>
          <p:nvPr/>
        </p:nvGrpSpPr>
        <p:grpSpPr>
          <a:xfrm>
            <a:off x="-228600" y="347143"/>
            <a:ext cx="8972640" cy="4363055"/>
            <a:chOff x="-228600" y="347143"/>
            <a:chExt cx="8972640" cy="4363055"/>
          </a:xfrm>
        </p:grpSpPr>
        <p:sp>
          <p:nvSpPr>
            <p:cNvPr id="263" name="Google Shape;263;p3"/>
            <p:cNvSpPr/>
            <p:nvPr/>
          </p:nvSpPr>
          <p:spPr>
            <a:xfrm>
              <a:off x="-228600" y="683150"/>
              <a:ext cx="8702571" cy="4027048"/>
            </a:xfrm>
            <a:custGeom>
              <a:rect b="b" l="l" r="r" t="t"/>
              <a:pathLst>
                <a:path extrusionOk="0" h="134112" w="284607">
                  <a:moveTo>
                    <a:pt x="273939" y="0"/>
                  </a:moveTo>
                  <a:lnTo>
                    <a:pt x="0" y="134112"/>
                  </a:lnTo>
                  <a:lnTo>
                    <a:pt x="266700" y="134112"/>
                  </a:lnTo>
                  <a:lnTo>
                    <a:pt x="284607" y="8763"/>
                  </a:lnTo>
                  <a:close/>
                </a:path>
              </a:pathLst>
            </a:custGeom>
            <a:gradFill>
              <a:gsLst>
                <a:gs pos="0">
                  <a:srgbClr val="FFF6DB">
                    <a:alpha val="1568"/>
                  </a:srgbClr>
                </a:gs>
                <a:gs pos="100000">
                  <a:srgbClr val="FAD25C">
                    <a:alpha val="29019"/>
                  </a:srgbClr>
                </a:gs>
              </a:gsLst>
              <a:lin ang="18900044" scaled="0"/>
            </a:gradFill>
            <a:ln>
              <a:noFill/>
            </a:ln>
          </p:spPr>
        </p:sp>
        <p:grpSp>
          <p:nvGrpSpPr>
            <p:cNvPr id="264" name="Google Shape;264;p3"/>
            <p:cNvGrpSpPr/>
            <p:nvPr/>
          </p:nvGrpSpPr>
          <p:grpSpPr>
            <a:xfrm>
              <a:off x="8076260" y="347143"/>
              <a:ext cx="667780" cy="667825"/>
              <a:chOff x="8304860" y="-186257"/>
              <a:chExt cx="667780" cy="667825"/>
            </a:xfrm>
          </p:grpSpPr>
          <p:sp>
            <p:nvSpPr>
              <p:cNvPr id="265" name="Google Shape;265;p3"/>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3"/>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3"/>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3"/>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69" name="Google Shape;269;p3"/>
          <p:cNvSpPr/>
          <p:nvPr/>
        </p:nvSpPr>
        <p:spPr>
          <a:xfrm>
            <a:off x="-7175" y="40961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0" name="Google Shape;270;p3"/>
          <p:cNvGrpSpPr/>
          <p:nvPr/>
        </p:nvGrpSpPr>
        <p:grpSpPr>
          <a:xfrm>
            <a:off x="-1700930" y="-1087059"/>
            <a:ext cx="12551594" cy="3254063"/>
            <a:chOff x="-1700930" y="-1087059"/>
            <a:chExt cx="12551594" cy="3254063"/>
          </a:xfrm>
        </p:grpSpPr>
        <p:grpSp>
          <p:nvGrpSpPr>
            <p:cNvPr id="271" name="Google Shape;271;p3"/>
            <p:cNvGrpSpPr/>
            <p:nvPr/>
          </p:nvGrpSpPr>
          <p:grpSpPr>
            <a:xfrm rot="-2336481">
              <a:off x="-1326197" y="-511440"/>
              <a:ext cx="2575089" cy="2102826"/>
              <a:chOff x="-580150" y="114125"/>
              <a:chExt cx="2183925" cy="1783400"/>
            </a:xfrm>
          </p:grpSpPr>
          <p:sp>
            <p:nvSpPr>
              <p:cNvPr id="272" name="Google Shape;272;p3"/>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3"/>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3"/>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3"/>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6" name="Google Shape;276;p3"/>
            <p:cNvGrpSpPr/>
            <p:nvPr/>
          </p:nvGrpSpPr>
          <p:grpSpPr>
            <a:xfrm flipH="1" rot="2336481">
              <a:off x="7900841" y="-511440"/>
              <a:ext cx="2575089" cy="2102826"/>
              <a:chOff x="-580150" y="114125"/>
              <a:chExt cx="2183925" cy="1783400"/>
            </a:xfrm>
          </p:grpSpPr>
          <p:sp>
            <p:nvSpPr>
              <p:cNvPr id="277" name="Google Shape;277;p3"/>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3"/>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3"/>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3"/>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81" name="Google Shape;281;p3"/>
          <p:cNvGrpSpPr/>
          <p:nvPr/>
        </p:nvGrpSpPr>
        <p:grpSpPr>
          <a:xfrm>
            <a:off x="-417858" y="-823150"/>
            <a:ext cx="9978772" cy="1382075"/>
            <a:chOff x="193475" y="-693375"/>
            <a:chExt cx="7221575" cy="1382075"/>
          </a:xfrm>
        </p:grpSpPr>
        <p:sp>
          <p:nvSpPr>
            <p:cNvPr id="282" name="Google Shape;282;p3"/>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3"/>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3"/>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3"/>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3"/>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3"/>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3"/>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3"/>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3"/>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3"/>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3"/>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3"/>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3"/>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3"/>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3"/>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3"/>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3"/>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3"/>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3"/>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3"/>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3"/>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3"/>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3"/>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3"/>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3"/>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3"/>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3"/>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3"/>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3"/>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3"/>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9" name="Google Shape;319;p3"/>
          <p:cNvGrpSpPr/>
          <p:nvPr/>
        </p:nvGrpSpPr>
        <p:grpSpPr>
          <a:xfrm>
            <a:off x="-20" y="4613271"/>
            <a:ext cx="9143683" cy="1629094"/>
            <a:chOff x="429225" y="4417075"/>
            <a:chExt cx="6749600" cy="1202550"/>
          </a:xfrm>
        </p:grpSpPr>
        <p:sp>
          <p:nvSpPr>
            <p:cNvPr id="320" name="Google Shape;320;p3"/>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3"/>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3"/>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3"/>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3"/>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3"/>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3"/>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3"/>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3"/>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3"/>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3"/>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3"/>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3"/>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3"/>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3"/>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3"/>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3"/>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3"/>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3"/>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3"/>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3"/>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3"/>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3"/>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3"/>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3"/>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3"/>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3"/>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3"/>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3"/>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3"/>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3"/>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3"/>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3"/>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3"/>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3"/>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3"/>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3"/>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3"/>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3"/>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3"/>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3"/>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3"/>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3"/>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3"/>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3"/>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3"/>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3"/>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3"/>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3"/>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3"/>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3"/>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3"/>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3"/>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3"/>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3"/>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3"/>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3"/>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3"/>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3"/>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3"/>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3"/>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3"/>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3"/>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3"/>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3"/>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3"/>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3"/>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3"/>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3"/>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3"/>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3"/>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3"/>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3"/>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3"/>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3"/>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3"/>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3"/>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3"/>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3"/>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3"/>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3"/>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3"/>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3"/>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3"/>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3"/>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3"/>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3"/>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3"/>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3"/>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3"/>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3"/>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3"/>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3"/>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3"/>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3"/>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3"/>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3"/>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3"/>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3"/>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3"/>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3"/>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3"/>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3"/>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3"/>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3"/>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3"/>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3"/>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3"/>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3"/>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3"/>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3"/>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3"/>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3"/>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3"/>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3"/>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3"/>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3"/>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3"/>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3"/>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3"/>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3"/>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3"/>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3"/>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3"/>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3"/>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3"/>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3"/>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3"/>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3"/>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3"/>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3"/>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3"/>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3"/>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3"/>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3"/>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3"/>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3"/>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3"/>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3"/>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3"/>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1" name="Google Shape;491;p3"/>
          <p:cNvSpPr txBox="1"/>
          <p:nvPr>
            <p:ph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92" name="Google Shape;492;p3"/>
          <p:cNvSpPr txBox="1"/>
          <p:nvPr>
            <p:ph idx="1" type="body"/>
          </p:nvPr>
        </p:nvSpPr>
        <p:spPr>
          <a:xfrm>
            <a:off x="720000" y="1112700"/>
            <a:ext cx="7387800" cy="572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AutoNum type="arabicPeriod"/>
              <a:defRPr sz="1200"/>
            </a:lvl1pPr>
            <a:lvl2pPr indent="-317500" lvl="1" marL="914400" algn="l">
              <a:lnSpc>
                <a:spcPct val="100000"/>
              </a:lnSpc>
              <a:spcBef>
                <a:spcPts val="0"/>
              </a:spcBef>
              <a:spcAft>
                <a:spcPts val="0"/>
              </a:spcAft>
              <a:buSzPts val="1400"/>
              <a:buAutoNum type="alphaLcPeriod"/>
              <a:defRPr/>
            </a:lvl2pPr>
            <a:lvl3pPr indent="-317500" lvl="2" marL="1371600" algn="l">
              <a:lnSpc>
                <a:spcPct val="100000"/>
              </a:lnSpc>
              <a:spcBef>
                <a:spcPts val="0"/>
              </a:spcBef>
              <a:spcAft>
                <a:spcPts val="0"/>
              </a:spcAft>
              <a:buSzPts val="1400"/>
              <a:buAutoNum type="romanLcPeriod"/>
              <a:defRPr/>
            </a:lvl3pPr>
            <a:lvl4pPr indent="-317500" lvl="3" marL="1828800" algn="l">
              <a:lnSpc>
                <a:spcPct val="100000"/>
              </a:lnSpc>
              <a:spcBef>
                <a:spcPts val="0"/>
              </a:spcBef>
              <a:spcAft>
                <a:spcPts val="0"/>
              </a:spcAft>
              <a:buSzPts val="1400"/>
              <a:buAutoNum type="arabicPeriod"/>
              <a:defRPr/>
            </a:lvl4pPr>
            <a:lvl5pPr indent="-317500" lvl="4" marL="2286000" algn="l">
              <a:lnSpc>
                <a:spcPct val="100000"/>
              </a:lnSpc>
              <a:spcBef>
                <a:spcPts val="0"/>
              </a:spcBef>
              <a:spcAft>
                <a:spcPts val="0"/>
              </a:spcAft>
              <a:buSzPts val="1400"/>
              <a:buAutoNum type="alphaLcPeriod"/>
              <a:defRPr/>
            </a:lvl5pPr>
            <a:lvl6pPr indent="-317500" lvl="5" marL="2743200" algn="l">
              <a:lnSpc>
                <a:spcPct val="100000"/>
              </a:lnSpc>
              <a:spcBef>
                <a:spcPts val="0"/>
              </a:spcBef>
              <a:spcAft>
                <a:spcPts val="0"/>
              </a:spcAft>
              <a:buSzPts val="1400"/>
              <a:buAutoNum type="romanLcPeriod"/>
              <a:defRPr/>
            </a:lvl6pPr>
            <a:lvl7pPr indent="-317500" lvl="6" marL="3200400" algn="l">
              <a:lnSpc>
                <a:spcPct val="100000"/>
              </a:lnSpc>
              <a:spcBef>
                <a:spcPts val="0"/>
              </a:spcBef>
              <a:spcAft>
                <a:spcPts val="0"/>
              </a:spcAft>
              <a:buSzPts val="1400"/>
              <a:buAutoNum type="arabicPeriod"/>
              <a:defRPr/>
            </a:lvl7pPr>
            <a:lvl8pPr indent="-317500" lvl="7" marL="3657600" algn="l">
              <a:lnSpc>
                <a:spcPct val="100000"/>
              </a:lnSpc>
              <a:spcBef>
                <a:spcPts val="0"/>
              </a:spcBef>
              <a:spcAft>
                <a:spcPts val="0"/>
              </a:spcAft>
              <a:buSzPts val="1400"/>
              <a:buAutoNum type="alphaLcPeriod"/>
              <a:defRPr/>
            </a:lvl8pPr>
            <a:lvl9pPr indent="-317500" lvl="8" marL="4114800" algn="l">
              <a:lnSpc>
                <a:spcPct val="100000"/>
              </a:lnSpc>
              <a:spcBef>
                <a:spcPts val="0"/>
              </a:spcBef>
              <a:spcAft>
                <a:spcPts val="0"/>
              </a:spcAft>
              <a:buSzPts val="1400"/>
              <a:buAutoNum type="romanLcPeriod"/>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6_1">
    <p:spTree>
      <p:nvGrpSpPr>
        <p:cNvPr id="3975" name="Shape 3975"/>
        <p:cNvGrpSpPr/>
        <p:nvPr/>
      </p:nvGrpSpPr>
      <p:grpSpPr>
        <a:xfrm>
          <a:off x="0" y="0"/>
          <a:ext cx="0" cy="0"/>
          <a:chOff x="0" y="0"/>
          <a:chExt cx="0" cy="0"/>
        </a:xfrm>
      </p:grpSpPr>
      <p:sp>
        <p:nvSpPr>
          <p:cNvPr id="3976" name="Google Shape;3976;p21"/>
          <p:cNvSpPr/>
          <p:nvPr/>
        </p:nvSpPr>
        <p:spPr>
          <a:xfrm>
            <a:off x="-7175" y="4096150"/>
            <a:ext cx="9158700" cy="10473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77" name="Google Shape;3977;p21"/>
          <p:cNvGrpSpPr/>
          <p:nvPr/>
        </p:nvGrpSpPr>
        <p:grpSpPr>
          <a:xfrm flipH="1">
            <a:off x="3159475" y="-139550"/>
            <a:ext cx="5997825" cy="5047838"/>
            <a:chOff x="-844200" y="-335325"/>
            <a:chExt cx="5997825" cy="5047838"/>
          </a:xfrm>
        </p:grpSpPr>
        <p:sp>
          <p:nvSpPr>
            <p:cNvPr id="3978" name="Google Shape;3978;p21"/>
            <p:cNvSpPr/>
            <p:nvPr/>
          </p:nvSpPr>
          <p:spPr>
            <a:xfrm>
              <a:off x="-844200" y="-335325"/>
              <a:ext cx="5865750" cy="4883425"/>
            </a:xfrm>
            <a:custGeom>
              <a:rect b="b" l="l" r="r" t="t"/>
              <a:pathLst>
                <a:path extrusionOk="0" h="195337" w="234630">
                  <a:moveTo>
                    <a:pt x="234630" y="190171"/>
                  </a:moveTo>
                  <a:lnTo>
                    <a:pt x="0" y="0"/>
                  </a:lnTo>
                  <a:lnTo>
                    <a:pt x="266" y="162412"/>
                  </a:lnTo>
                  <a:lnTo>
                    <a:pt x="227456" y="195337"/>
                  </a:lnTo>
                  <a:close/>
                </a:path>
              </a:pathLst>
            </a:custGeom>
            <a:gradFill>
              <a:gsLst>
                <a:gs pos="0">
                  <a:srgbClr val="FFF6DB">
                    <a:alpha val="1568"/>
                  </a:srgbClr>
                </a:gs>
                <a:gs pos="100000">
                  <a:srgbClr val="FAD25C">
                    <a:alpha val="29019"/>
                  </a:srgbClr>
                </a:gs>
              </a:gsLst>
              <a:lin ang="18900044" scaled="0"/>
            </a:gradFill>
            <a:ln>
              <a:noFill/>
            </a:ln>
          </p:spPr>
        </p:sp>
        <p:grpSp>
          <p:nvGrpSpPr>
            <p:cNvPr id="3979" name="Google Shape;3979;p21"/>
            <p:cNvGrpSpPr/>
            <p:nvPr/>
          </p:nvGrpSpPr>
          <p:grpSpPr>
            <a:xfrm flipH="1">
              <a:off x="4793350" y="4364763"/>
              <a:ext cx="360275" cy="347750"/>
              <a:chOff x="1618825" y="2930900"/>
              <a:chExt cx="360275" cy="347750"/>
            </a:xfrm>
          </p:grpSpPr>
          <p:sp>
            <p:nvSpPr>
              <p:cNvPr id="3980" name="Google Shape;3980;p21"/>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1" name="Google Shape;3981;p21"/>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2" name="Google Shape;3982;p21"/>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3" name="Google Shape;3983;p21"/>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4" name="Google Shape;3984;p21"/>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5" name="Google Shape;3985;p21"/>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6" name="Google Shape;3986;p21"/>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7" name="Google Shape;3987;p21"/>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988" name="Google Shape;3988;p21"/>
          <p:cNvGrpSpPr/>
          <p:nvPr/>
        </p:nvGrpSpPr>
        <p:grpSpPr>
          <a:xfrm flipH="1">
            <a:off x="7860239" y="-132175"/>
            <a:ext cx="1291188" cy="5305618"/>
            <a:chOff x="1440600" y="197825"/>
            <a:chExt cx="990175" cy="3797050"/>
          </a:xfrm>
        </p:grpSpPr>
        <p:sp>
          <p:nvSpPr>
            <p:cNvPr id="3989" name="Google Shape;3989;p2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0" name="Google Shape;3990;p2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1" name="Google Shape;3991;p2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2" name="Google Shape;3992;p2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3" name="Google Shape;3993;p2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4" name="Google Shape;3994;p2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5" name="Google Shape;3995;p2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6" name="Google Shape;3996;p2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7" name="Google Shape;3997;p2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98" name="Google Shape;3998;p21"/>
          <p:cNvGrpSpPr/>
          <p:nvPr/>
        </p:nvGrpSpPr>
        <p:grpSpPr>
          <a:xfrm>
            <a:off x="23" y="-132175"/>
            <a:ext cx="1291188" cy="5305618"/>
            <a:chOff x="1440600" y="197825"/>
            <a:chExt cx="990175" cy="3797050"/>
          </a:xfrm>
        </p:grpSpPr>
        <p:sp>
          <p:nvSpPr>
            <p:cNvPr id="3999" name="Google Shape;3999;p2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0" name="Google Shape;4000;p2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1" name="Google Shape;4001;p2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2" name="Google Shape;4002;p2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3" name="Google Shape;4003;p2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4" name="Google Shape;4004;p2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5" name="Google Shape;4005;p2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6" name="Google Shape;4006;p2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7" name="Google Shape;4007;p2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08" name="Google Shape;4008;p21"/>
          <p:cNvGrpSpPr/>
          <p:nvPr/>
        </p:nvGrpSpPr>
        <p:grpSpPr>
          <a:xfrm>
            <a:off x="-417858" y="-823150"/>
            <a:ext cx="9978772" cy="1382075"/>
            <a:chOff x="193475" y="-693375"/>
            <a:chExt cx="7221575" cy="1382075"/>
          </a:xfrm>
        </p:grpSpPr>
        <p:sp>
          <p:nvSpPr>
            <p:cNvPr id="4009" name="Google Shape;4009;p21"/>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0" name="Google Shape;4010;p21"/>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1" name="Google Shape;4011;p21"/>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2" name="Google Shape;4012;p21"/>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3" name="Google Shape;4013;p21"/>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4" name="Google Shape;4014;p21"/>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5" name="Google Shape;4015;p21"/>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6" name="Google Shape;4016;p21"/>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7" name="Google Shape;4017;p21"/>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8" name="Google Shape;4018;p21"/>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9" name="Google Shape;4019;p21"/>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0" name="Google Shape;4020;p21"/>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1" name="Google Shape;4021;p21"/>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2" name="Google Shape;4022;p21"/>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3" name="Google Shape;4023;p21"/>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4" name="Google Shape;4024;p21"/>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5" name="Google Shape;4025;p21"/>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6" name="Google Shape;4026;p21"/>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7" name="Google Shape;4027;p21"/>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8" name="Google Shape;4028;p21"/>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9" name="Google Shape;4029;p21"/>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0" name="Google Shape;4030;p21"/>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1" name="Google Shape;4031;p21"/>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2" name="Google Shape;4032;p21"/>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3" name="Google Shape;4033;p21"/>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4" name="Google Shape;4034;p21"/>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5" name="Google Shape;4035;p21"/>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6" name="Google Shape;4036;p21"/>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7" name="Google Shape;4037;p21"/>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8" name="Google Shape;4038;p21"/>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9" name="Google Shape;4039;p21"/>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0" name="Google Shape;4040;p21"/>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1" name="Google Shape;4041;p21"/>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2" name="Google Shape;4042;p21"/>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3" name="Google Shape;4043;p21"/>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4" name="Google Shape;4044;p21"/>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5" name="Google Shape;4045;p21"/>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46" name="Google Shape;4046;p21"/>
          <p:cNvGrpSpPr/>
          <p:nvPr/>
        </p:nvGrpSpPr>
        <p:grpSpPr>
          <a:xfrm>
            <a:off x="4409775" y="4094247"/>
            <a:ext cx="3949500" cy="1240100"/>
            <a:chOff x="4409775" y="4094247"/>
            <a:chExt cx="3949500" cy="1240100"/>
          </a:xfrm>
        </p:grpSpPr>
        <p:sp>
          <p:nvSpPr>
            <p:cNvPr id="4047" name="Google Shape;4047;p21"/>
            <p:cNvSpPr/>
            <p:nvPr/>
          </p:nvSpPr>
          <p:spPr>
            <a:xfrm>
              <a:off x="4548200" y="4094247"/>
              <a:ext cx="3667650" cy="1240100"/>
            </a:xfrm>
            <a:custGeom>
              <a:rect b="b" l="l" r="r" t="t"/>
              <a:pathLst>
                <a:path extrusionOk="0" h="49604" w="146706">
                  <a:moveTo>
                    <a:pt x="20782" y="1"/>
                  </a:moveTo>
                  <a:lnTo>
                    <a:pt x="1" y="49603"/>
                  </a:lnTo>
                  <a:lnTo>
                    <a:pt x="146705" y="49603"/>
                  </a:lnTo>
                  <a:lnTo>
                    <a:pt x="12539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8" name="Google Shape;4048;p21"/>
            <p:cNvSpPr/>
            <p:nvPr/>
          </p:nvSpPr>
          <p:spPr>
            <a:xfrm>
              <a:off x="7675425" y="4094247"/>
              <a:ext cx="683850" cy="1240100"/>
            </a:xfrm>
            <a:custGeom>
              <a:rect b="b" l="l" r="r" t="t"/>
              <a:pathLst>
                <a:path extrusionOk="0" h="49604" w="27354">
                  <a:moveTo>
                    <a:pt x="1" y="1"/>
                  </a:moveTo>
                  <a:lnTo>
                    <a:pt x="21616" y="49603"/>
                  </a:lnTo>
                  <a:lnTo>
                    <a:pt x="27354" y="49603"/>
                  </a:lnTo>
                  <a:lnTo>
                    <a:pt x="37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9" name="Google Shape;4049;p21"/>
            <p:cNvSpPr/>
            <p:nvPr/>
          </p:nvSpPr>
          <p:spPr>
            <a:xfrm>
              <a:off x="4409775" y="4094247"/>
              <a:ext cx="683850" cy="1240100"/>
            </a:xfrm>
            <a:custGeom>
              <a:rect b="b" l="l" r="r" t="t"/>
              <a:pathLst>
                <a:path extrusionOk="0" h="49604" w="27354">
                  <a:moveTo>
                    <a:pt x="23651" y="1"/>
                  </a:moveTo>
                  <a:lnTo>
                    <a:pt x="0" y="49603"/>
                  </a:lnTo>
                  <a:lnTo>
                    <a:pt x="5738" y="49603"/>
                  </a:lnTo>
                  <a:lnTo>
                    <a:pt x="2735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50" name="Google Shape;4050;p21"/>
          <p:cNvSpPr txBox="1"/>
          <p:nvPr>
            <p:ph type="title"/>
          </p:nvPr>
        </p:nvSpPr>
        <p:spPr>
          <a:xfrm>
            <a:off x="742150" y="2514025"/>
            <a:ext cx="38298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7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4051" name="Google Shape;4051;p21"/>
          <p:cNvSpPr txBox="1"/>
          <p:nvPr>
            <p:ph idx="2" type="title"/>
          </p:nvPr>
        </p:nvSpPr>
        <p:spPr>
          <a:xfrm>
            <a:off x="1940950" y="1190175"/>
            <a:ext cx="1432200" cy="118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7500">
                <a:solidFill>
                  <a:schemeClr val="accen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4052" name="Google Shape;4052;p21"/>
          <p:cNvSpPr txBox="1"/>
          <p:nvPr>
            <p:ph idx="1" type="subTitle"/>
          </p:nvPr>
        </p:nvSpPr>
        <p:spPr>
          <a:xfrm>
            <a:off x="1218550" y="3335968"/>
            <a:ext cx="2877000" cy="60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
    <p:spTree>
      <p:nvGrpSpPr>
        <p:cNvPr id="4053" name="Shape 4053"/>
        <p:cNvGrpSpPr/>
        <p:nvPr/>
      </p:nvGrpSpPr>
      <p:grpSpPr>
        <a:xfrm>
          <a:off x="0" y="0"/>
          <a:ext cx="0" cy="0"/>
          <a:chOff x="0" y="0"/>
          <a:chExt cx="0" cy="0"/>
        </a:xfrm>
      </p:grpSpPr>
      <p:grpSp>
        <p:nvGrpSpPr>
          <p:cNvPr id="4054" name="Google Shape;4054;p22"/>
          <p:cNvGrpSpPr/>
          <p:nvPr/>
        </p:nvGrpSpPr>
        <p:grpSpPr>
          <a:xfrm flipH="1">
            <a:off x="207741" y="347143"/>
            <a:ext cx="8303665" cy="4656807"/>
            <a:chOff x="440375" y="347143"/>
            <a:chExt cx="8303665" cy="4656807"/>
          </a:xfrm>
        </p:grpSpPr>
        <p:sp>
          <p:nvSpPr>
            <p:cNvPr id="4055" name="Google Shape;4055;p22"/>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568"/>
                  </a:srgbClr>
                </a:gs>
                <a:gs pos="100000">
                  <a:srgbClr val="FAD25C">
                    <a:alpha val="29019"/>
                  </a:srgbClr>
                </a:gs>
              </a:gsLst>
              <a:lin ang="18900044" scaled="0"/>
            </a:gradFill>
            <a:ln>
              <a:noFill/>
            </a:ln>
          </p:spPr>
        </p:sp>
        <p:grpSp>
          <p:nvGrpSpPr>
            <p:cNvPr id="4056" name="Google Shape;4056;p22"/>
            <p:cNvGrpSpPr/>
            <p:nvPr/>
          </p:nvGrpSpPr>
          <p:grpSpPr>
            <a:xfrm>
              <a:off x="8076260" y="347143"/>
              <a:ext cx="667780" cy="667825"/>
              <a:chOff x="8304860" y="-186257"/>
              <a:chExt cx="667780" cy="667825"/>
            </a:xfrm>
          </p:grpSpPr>
          <p:sp>
            <p:nvSpPr>
              <p:cNvPr id="4057" name="Google Shape;4057;p22"/>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8" name="Google Shape;4058;p22"/>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9" name="Google Shape;4059;p22"/>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0" name="Google Shape;4060;p22"/>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061" name="Google Shape;4061;p22"/>
          <p:cNvGrpSpPr/>
          <p:nvPr/>
        </p:nvGrpSpPr>
        <p:grpSpPr>
          <a:xfrm>
            <a:off x="645991" y="347143"/>
            <a:ext cx="8303665" cy="4656807"/>
            <a:chOff x="440375" y="347143"/>
            <a:chExt cx="8303665" cy="4656807"/>
          </a:xfrm>
        </p:grpSpPr>
        <p:sp>
          <p:nvSpPr>
            <p:cNvPr id="4062" name="Google Shape;4062;p22"/>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568"/>
                  </a:srgbClr>
                </a:gs>
                <a:gs pos="100000">
                  <a:srgbClr val="FAD25C">
                    <a:alpha val="29019"/>
                  </a:srgbClr>
                </a:gs>
              </a:gsLst>
              <a:lin ang="18900044" scaled="0"/>
            </a:gradFill>
            <a:ln>
              <a:noFill/>
            </a:ln>
          </p:spPr>
        </p:sp>
        <p:grpSp>
          <p:nvGrpSpPr>
            <p:cNvPr id="4063" name="Google Shape;4063;p22"/>
            <p:cNvGrpSpPr/>
            <p:nvPr/>
          </p:nvGrpSpPr>
          <p:grpSpPr>
            <a:xfrm>
              <a:off x="8076260" y="347143"/>
              <a:ext cx="667780" cy="667825"/>
              <a:chOff x="8304860" y="-186257"/>
              <a:chExt cx="667780" cy="667825"/>
            </a:xfrm>
          </p:grpSpPr>
          <p:sp>
            <p:nvSpPr>
              <p:cNvPr id="4064" name="Google Shape;4064;p22"/>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5" name="Google Shape;4065;p22"/>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6" name="Google Shape;4066;p22"/>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7" name="Google Shape;4067;p22"/>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068" name="Google Shape;4068;p22"/>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69" name="Google Shape;4069;p22"/>
          <p:cNvGrpSpPr/>
          <p:nvPr/>
        </p:nvGrpSpPr>
        <p:grpSpPr>
          <a:xfrm flipH="1">
            <a:off x="8748255" y="351525"/>
            <a:ext cx="395408" cy="4589441"/>
            <a:chOff x="-36750" y="-31225"/>
            <a:chExt cx="441205" cy="5174700"/>
          </a:xfrm>
        </p:grpSpPr>
        <p:sp>
          <p:nvSpPr>
            <p:cNvPr id="4070" name="Google Shape;4070;p22"/>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1" name="Google Shape;4071;p22"/>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2" name="Google Shape;4072;p22"/>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73" name="Google Shape;4073;p22"/>
          <p:cNvGrpSpPr/>
          <p:nvPr/>
        </p:nvGrpSpPr>
        <p:grpSpPr>
          <a:xfrm>
            <a:off x="-870" y="444775"/>
            <a:ext cx="395408" cy="4589441"/>
            <a:chOff x="-36750" y="-31225"/>
            <a:chExt cx="441205" cy="5174700"/>
          </a:xfrm>
        </p:grpSpPr>
        <p:sp>
          <p:nvSpPr>
            <p:cNvPr id="4074" name="Google Shape;4074;p22"/>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5" name="Google Shape;4075;p22"/>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6" name="Google Shape;4076;p22"/>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77" name="Google Shape;4077;p22"/>
          <p:cNvGrpSpPr/>
          <p:nvPr/>
        </p:nvGrpSpPr>
        <p:grpSpPr>
          <a:xfrm>
            <a:off x="-417858" y="-823150"/>
            <a:ext cx="9978772" cy="1382075"/>
            <a:chOff x="193475" y="-693375"/>
            <a:chExt cx="7221575" cy="1382075"/>
          </a:xfrm>
        </p:grpSpPr>
        <p:sp>
          <p:nvSpPr>
            <p:cNvPr id="4078" name="Google Shape;4078;p22"/>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9" name="Google Shape;4079;p22"/>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0" name="Google Shape;4080;p22"/>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1" name="Google Shape;4081;p22"/>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2" name="Google Shape;4082;p22"/>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3" name="Google Shape;4083;p22"/>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4" name="Google Shape;4084;p22"/>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5" name="Google Shape;4085;p22"/>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6" name="Google Shape;4086;p22"/>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7" name="Google Shape;4087;p22"/>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8" name="Google Shape;4088;p22"/>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9" name="Google Shape;4089;p22"/>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0" name="Google Shape;4090;p22"/>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1" name="Google Shape;4091;p22"/>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2" name="Google Shape;4092;p22"/>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3" name="Google Shape;4093;p22"/>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4" name="Google Shape;4094;p22"/>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5" name="Google Shape;4095;p22"/>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6" name="Google Shape;4096;p22"/>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7" name="Google Shape;4097;p22"/>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8" name="Google Shape;4098;p22"/>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9" name="Google Shape;4099;p22"/>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0" name="Google Shape;4100;p22"/>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1" name="Google Shape;4101;p22"/>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2" name="Google Shape;4102;p22"/>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3" name="Google Shape;4103;p22"/>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4" name="Google Shape;4104;p22"/>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5" name="Google Shape;4105;p22"/>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6" name="Google Shape;4106;p22"/>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7" name="Google Shape;4107;p22"/>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8" name="Google Shape;4108;p22"/>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9" name="Google Shape;4109;p22"/>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0" name="Google Shape;4110;p22"/>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1" name="Google Shape;4111;p22"/>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2" name="Google Shape;4112;p22"/>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3" name="Google Shape;4113;p22"/>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4" name="Google Shape;4114;p22"/>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15" name="Google Shape;4115;p22"/>
          <p:cNvGrpSpPr/>
          <p:nvPr/>
        </p:nvGrpSpPr>
        <p:grpSpPr>
          <a:xfrm>
            <a:off x="-20" y="4613271"/>
            <a:ext cx="9143683" cy="1629094"/>
            <a:chOff x="429225" y="4417075"/>
            <a:chExt cx="6749600" cy="1202550"/>
          </a:xfrm>
        </p:grpSpPr>
        <p:sp>
          <p:nvSpPr>
            <p:cNvPr id="4116" name="Google Shape;4116;p22"/>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7" name="Google Shape;4117;p22"/>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8" name="Google Shape;4118;p22"/>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9" name="Google Shape;4119;p22"/>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0" name="Google Shape;4120;p22"/>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1" name="Google Shape;4121;p22"/>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2" name="Google Shape;4122;p22"/>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3" name="Google Shape;4123;p22"/>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4" name="Google Shape;4124;p22"/>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5" name="Google Shape;4125;p22"/>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6" name="Google Shape;4126;p22"/>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7" name="Google Shape;4127;p22"/>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8" name="Google Shape;4128;p22"/>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9" name="Google Shape;4129;p22"/>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0" name="Google Shape;4130;p22"/>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1" name="Google Shape;4131;p22"/>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2" name="Google Shape;4132;p22"/>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3" name="Google Shape;4133;p22"/>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4" name="Google Shape;4134;p22"/>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5" name="Google Shape;4135;p22"/>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6" name="Google Shape;4136;p22"/>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7" name="Google Shape;4137;p22"/>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8" name="Google Shape;4138;p22"/>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9" name="Google Shape;4139;p22"/>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0" name="Google Shape;4140;p22"/>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1" name="Google Shape;4141;p22"/>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2" name="Google Shape;4142;p22"/>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3" name="Google Shape;4143;p22"/>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4" name="Google Shape;4144;p22"/>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5" name="Google Shape;4145;p22"/>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6" name="Google Shape;4146;p22"/>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7" name="Google Shape;4147;p22"/>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8" name="Google Shape;4148;p22"/>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9" name="Google Shape;4149;p22"/>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0" name="Google Shape;4150;p22"/>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1" name="Google Shape;4151;p22"/>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2" name="Google Shape;4152;p22"/>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3" name="Google Shape;4153;p22"/>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4" name="Google Shape;4154;p22"/>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5" name="Google Shape;4155;p22"/>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6" name="Google Shape;4156;p22"/>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7" name="Google Shape;4157;p22"/>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8" name="Google Shape;4158;p22"/>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9" name="Google Shape;4159;p22"/>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0" name="Google Shape;4160;p22"/>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1" name="Google Shape;4161;p22"/>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2" name="Google Shape;4162;p22"/>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3" name="Google Shape;4163;p22"/>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4" name="Google Shape;4164;p22"/>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5" name="Google Shape;4165;p22"/>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6" name="Google Shape;4166;p22"/>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7" name="Google Shape;4167;p22"/>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8" name="Google Shape;4168;p22"/>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9" name="Google Shape;4169;p22"/>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0" name="Google Shape;4170;p22"/>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1" name="Google Shape;4171;p22"/>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2" name="Google Shape;4172;p22"/>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3" name="Google Shape;4173;p22"/>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4" name="Google Shape;4174;p22"/>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5" name="Google Shape;4175;p22"/>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6" name="Google Shape;4176;p22"/>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7" name="Google Shape;4177;p22"/>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8" name="Google Shape;4178;p22"/>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9" name="Google Shape;4179;p22"/>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0" name="Google Shape;4180;p22"/>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1" name="Google Shape;4181;p22"/>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2" name="Google Shape;4182;p22"/>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3" name="Google Shape;4183;p22"/>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4" name="Google Shape;4184;p22"/>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5" name="Google Shape;4185;p22"/>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6" name="Google Shape;4186;p22"/>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7" name="Google Shape;4187;p22"/>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8" name="Google Shape;4188;p22"/>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9" name="Google Shape;4189;p22"/>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0" name="Google Shape;4190;p22"/>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1" name="Google Shape;4191;p22"/>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2" name="Google Shape;4192;p22"/>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3" name="Google Shape;4193;p22"/>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4" name="Google Shape;4194;p22"/>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5" name="Google Shape;4195;p22"/>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6" name="Google Shape;4196;p22"/>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7" name="Google Shape;4197;p22"/>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8" name="Google Shape;4198;p22"/>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9" name="Google Shape;4199;p22"/>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0" name="Google Shape;4200;p22"/>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1" name="Google Shape;4201;p22"/>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2" name="Google Shape;4202;p22"/>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3" name="Google Shape;4203;p22"/>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4" name="Google Shape;4204;p22"/>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5" name="Google Shape;4205;p22"/>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6" name="Google Shape;4206;p22"/>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7" name="Google Shape;4207;p22"/>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8" name="Google Shape;4208;p22"/>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9" name="Google Shape;4209;p22"/>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0" name="Google Shape;4210;p22"/>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1" name="Google Shape;4211;p22"/>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2" name="Google Shape;4212;p22"/>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3" name="Google Shape;4213;p22"/>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4" name="Google Shape;4214;p22"/>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5" name="Google Shape;4215;p22"/>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6" name="Google Shape;4216;p22"/>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7" name="Google Shape;4217;p22"/>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8" name="Google Shape;4218;p22"/>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9" name="Google Shape;4219;p22"/>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0" name="Google Shape;4220;p22"/>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1" name="Google Shape;4221;p22"/>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2" name="Google Shape;4222;p22"/>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3" name="Google Shape;4223;p22"/>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4" name="Google Shape;4224;p22"/>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5" name="Google Shape;4225;p22"/>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6" name="Google Shape;4226;p22"/>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7" name="Google Shape;4227;p22"/>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8" name="Google Shape;4228;p22"/>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9" name="Google Shape;4229;p22"/>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0" name="Google Shape;4230;p22"/>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1" name="Google Shape;4231;p22"/>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2" name="Google Shape;4232;p22"/>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3" name="Google Shape;4233;p22"/>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4" name="Google Shape;4234;p22"/>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5" name="Google Shape;4235;p22"/>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6" name="Google Shape;4236;p22"/>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7" name="Google Shape;4237;p22"/>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8" name="Google Shape;4238;p22"/>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9" name="Google Shape;4239;p22"/>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0" name="Google Shape;4240;p22"/>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1" name="Google Shape;4241;p22"/>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2" name="Google Shape;4242;p22"/>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3" name="Google Shape;4243;p22"/>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4" name="Google Shape;4244;p22"/>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5" name="Google Shape;4245;p22"/>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6" name="Google Shape;4246;p22"/>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7" name="Google Shape;4247;p22"/>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8" name="Google Shape;4248;p22"/>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9" name="Google Shape;4249;p22"/>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0" name="Google Shape;4250;p22"/>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1" name="Google Shape;4251;p22"/>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2" name="Google Shape;4252;p22"/>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3" name="Google Shape;4253;p22"/>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4" name="Google Shape;4254;p22"/>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5" name="Google Shape;4255;p22"/>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6" name="Google Shape;4256;p22"/>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7" name="Google Shape;4257;p22"/>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8" name="Google Shape;4258;p22"/>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9" name="Google Shape;4259;p22"/>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0" name="Google Shape;4260;p22"/>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1" name="Google Shape;4261;p22"/>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2" name="Google Shape;4262;p22"/>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3" name="Google Shape;4263;p22"/>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4" name="Google Shape;4264;p22"/>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5" name="Google Shape;4265;p22"/>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6" name="Google Shape;4266;p22"/>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7" name="Google Shape;4267;p22"/>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8" name="Google Shape;4268;p22"/>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9" name="Google Shape;4269;p22"/>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0" name="Google Shape;4270;p22"/>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1" name="Google Shape;4271;p22"/>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2" name="Google Shape;4272;p22"/>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3" name="Google Shape;4273;p22"/>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4" name="Google Shape;4274;p22"/>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5" name="Google Shape;4275;p22"/>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6" name="Google Shape;4276;p22"/>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7" name="Google Shape;4277;p22"/>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8" name="Google Shape;4278;p22"/>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9" name="Google Shape;4279;p22"/>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0" name="Google Shape;4280;p22"/>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1" name="Google Shape;4281;p22"/>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2" name="Google Shape;4282;p22"/>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3" name="Google Shape;4283;p22"/>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4" name="Google Shape;4284;p22"/>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5" name="Google Shape;4285;p22"/>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6" name="Google Shape;4286;p22"/>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87" name="Google Shape;4287;p22"/>
          <p:cNvSpPr txBox="1"/>
          <p:nvPr>
            <p:ph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88" name="Shape 4288"/>
        <p:cNvGrpSpPr/>
        <p:nvPr/>
      </p:nvGrpSpPr>
      <p:grpSpPr>
        <a:xfrm>
          <a:off x="0" y="0"/>
          <a:ext cx="0" cy="0"/>
          <a:chOff x="0" y="0"/>
          <a:chExt cx="0" cy="0"/>
        </a:xfrm>
      </p:grpSpPr>
      <p:sp>
        <p:nvSpPr>
          <p:cNvPr id="4289" name="Google Shape;4289;p23"/>
          <p:cNvSpPr txBox="1"/>
          <p:nvPr>
            <p:ph type="title"/>
          </p:nvPr>
        </p:nvSpPr>
        <p:spPr>
          <a:xfrm rot="323">
            <a:off x="720000" y="1856400"/>
            <a:ext cx="3195000" cy="2017500"/>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SzPts val="3000"/>
              <a:buNone/>
              <a:defRPr sz="32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6_1">
    <p:spTree>
      <p:nvGrpSpPr>
        <p:cNvPr id="4290" name="Shape 4290"/>
        <p:cNvGrpSpPr/>
        <p:nvPr/>
      </p:nvGrpSpPr>
      <p:grpSpPr>
        <a:xfrm>
          <a:off x="0" y="0"/>
          <a:ext cx="0" cy="0"/>
          <a:chOff x="0" y="0"/>
          <a:chExt cx="0" cy="0"/>
        </a:xfrm>
      </p:grpSpPr>
      <p:sp>
        <p:nvSpPr>
          <p:cNvPr id="4291" name="Google Shape;4291;p24"/>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92" name="Google Shape;4292;p24"/>
          <p:cNvGrpSpPr/>
          <p:nvPr/>
        </p:nvGrpSpPr>
        <p:grpSpPr>
          <a:xfrm flipH="1">
            <a:off x="787075" y="-588250"/>
            <a:ext cx="8294750" cy="5731738"/>
            <a:chOff x="-3141125" y="-1019225"/>
            <a:chExt cx="8294750" cy="5731738"/>
          </a:xfrm>
        </p:grpSpPr>
        <p:sp>
          <p:nvSpPr>
            <p:cNvPr id="4293" name="Google Shape;4293;p24"/>
            <p:cNvSpPr/>
            <p:nvPr/>
          </p:nvSpPr>
          <p:spPr>
            <a:xfrm>
              <a:off x="-3141125" y="-1019225"/>
              <a:ext cx="8162675" cy="5567325"/>
            </a:xfrm>
            <a:custGeom>
              <a:rect b="b" l="l" r="r" t="t"/>
              <a:pathLst>
                <a:path extrusionOk="0" h="222693" w="326507">
                  <a:moveTo>
                    <a:pt x="326507" y="217527"/>
                  </a:moveTo>
                  <a:lnTo>
                    <a:pt x="0" y="0"/>
                  </a:lnTo>
                  <a:lnTo>
                    <a:pt x="9469" y="206601"/>
                  </a:lnTo>
                  <a:lnTo>
                    <a:pt x="319333" y="222693"/>
                  </a:lnTo>
                  <a:close/>
                </a:path>
              </a:pathLst>
            </a:custGeom>
            <a:gradFill>
              <a:gsLst>
                <a:gs pos="0">
                  <a:srgbClr val="FFF6DB">
                    <a:alpha val="1568"/>
                  </a:srgbClr>
                </a:gs>
                <a:gs pos="100000">
                  <a:srgbClr val="FAD25C">
                    <a:alpha val="29019"/>
                  </a:srgbClr>
                </a:gs>
              </a:gsLst>
              <a:lin ang="18900044" scaled="0"/>
            </a:gradFill>
            <a:ln>
              <a:noFill/>
            </a:ln>
          </p:spPr>
        </p:sp>
        <p:grpSp>
          <p:nvGrpSpPr>
            <p:cNvPr id="4294" name="Google Shape;4294;p24"/>
            <p:cNvGrpSpPr/>
            <p:nvPr/>
          </p:nvGrpSpPr>
          <p:grpSpPr>
            <a:xfrm flipH="1">
              <a:off x="4793350" y="4364763"/>
              <a:ext cx="360275" cy="347750"/>
              <a:chOff x="1618825" y="2930900"/>
              <a:chExt cx="360275" cy="347750"/>
            </a:xfrm>
          </p:grpSpPr>
          <p:sp>
            <p:nvSpPr>
              <p:cNvPr id="4295" name="Google Shape;4295;p24"/>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6" name="Google Shape;4296;p24"/>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7" name="Google Shape;4297;p24"/>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8" name="Google Shape;4298;p24"/>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9" name="Google Shape;4299;p24"/>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0" name="Google Shape;4300;p24"/>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1" name="Google Shape;4301;p24"/>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2" name="Google Shape;4302;p24"/>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303" name="Google Shape;4303;p24"/>
          <p:cNvGrpSpPr/>
          <p:nvPr/>
        </p:nvGrpSpPr>
        <p:grpSpPr>
          <a:xfrm>
            <a:off x="-14350" y="-781925"/>
            <a:ext cx="8091000" cy="5954113"/>
            <a:chOff x="-2937375" y="-1241600"/>
            <a:chExt cx="8091000" cy="5954113"/>
          </a:xfrm>
        </p:grpSpPr>
        <p:sp>
          <p:nvSpPr>
            <p:cNvPr id="4304" name="Google Shape;4304;p24"/>
            <p:cNvSpPr/>
            <p:nvPr/>
          </p:nvSpPr>
          <p:spPr>
            <a:xfrm>
              <a:off x="-2937375" y="-1241600"/>
              <a:ext cx="7958925" cy="5789700"/>
            </a:xfrm>
            <a:custGeom>
              <a:rect b="b" l="l" r="r" t="t"/>
              <a:pathLst>
                <a:path extrusionOk="0" h="231588" w="318357">
                  <a:moveTo>
                    <a:pt x="318357" y="226422"/>
                  </a:moveTo>
                  <a:lnTo>
                    <a:pt x="13200" y="0"/>
                  </a:lnTo>
                  <a:lnTo>
                    <a:pt x="0" y="194549"/>
                  </a:lnTo>
                  <a:lnTo>
                    <a:pt x="311183" y="231588"/>
                  </a:lnTo>
                  <a:close/>
                </a:path>
              </a:pathLst>
            </a:custGeom>
            <a:gradFill>
              <a:gsLst>
                <a:gs pos="0">
                  <a:srgbClr val="FFF6DB">
                    <a:alpha val="1568"/>
                  </a:srgbClr>
                </a:gs>
                <a:gs pos="100000">
                  <a:srgbClr val="FAD25C">
                    <a:alpha val="29019"/>
                  </a:srgbClr>
                </a:gs>
              </a:gsLst>
              <a:lin ang="18900044" scaled="0"/>
            </a:gradFill>
            <a:ln>
              <a:noFill/>
            </a:ln>
          </p:spPr>
        </p:sp>
        <p:grpSp>
          <p:nvGrpSpPr>
            <p:cNvPr id="4305" name="Google Shape;4305;p24"/>
            <p:cNvGrpSpPr/>
            <p:nvPr/>
          </p:nvGrpSpPr>
          <p:grpSpPr>
            <a:xfrm flipH="1">
              <a:off x="4793350" y="4364763"/>
              <a:ext cx="360275" cy="347750"/>
              <a:chOff x="1618825" y="2930900"/>
              <a:chExt cx="360275" cy="347750"/>
            </a:xfrm>
          </p:grpSpPr>
          <p:sp>
            <p:nvSpPr>
              <p:cNvPr id="4306" name="Google Shape;4306;p24"/>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7" name="Google Shape;4307;p24"/>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8" name="Google Shape;4308;p24"/>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9" name="Google Shape;4309;p24"/>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0" name="Google Shape;4310;p24"/>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1" name="Google Shape;4311;p24"/>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2" name="Google Shape;4312;p24"/>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3" name="Google Shape;4313;p24"/>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314" name="Google Shape;4314;p24"/>
          <p:cNvGrpSpPr/>
          <p:nvPr/>
        </p:nvGrpSpPr>
        <p:grpSpPr>
          <a:xfrm>
            <a:off x="3087846" y="4642864"/>
            <a:ext cx="2980119" cy="276454"/>
            <a:chOff x="5432846" y="4176568"/>
            <a:chExt cx="2980119" cy="276454"/>
          </a:xfrm>
        </p:grpSpPr>
        <p:sp>
          <p:nvSpPr>
            <p:cNvPr id="4315" name="Google Shape;4315;p24"/>
            <p:cNvSpPr/>
            <p:nvPr/>
          </p:nvSpPr>
          <p:spPr>
            <a:xfrm>
              <a:off x="7801447" y="4176568"/>
              <a:ext cx="611518" cy="276454"/>
            </a:xfrm>
            <a:custGeom>
              <a:rect b="b" l="l" r="r" t="t"/>
              <a:pathLst>
                <a:path extrusionOk="0" h="16679" w="36894">
                  <a:moveTo>
                    <a:pt x="18414" y="0"/>
                  </a:moveTo>
                  <a:lnTo>
                    <a:pt x="14044" y="3570"/>
                  </a:lnTo>
                  <a:lnTo>
                    <a:pt x="1635" y="3636"/>
                  </a:lnTo>
                  <a:lnTo>
                    <a:pt x="8373" y="7906"/>
                  </a:lnTo>
                  <a:lnTo>
                    <a:pt x="1" y="16679"/>
                  </a:lnTo>
                  <a:lnTo>
                    <a:pt x="18414" y="13010"/>
                  </a:lnTo>
                  <a:lnTo>
                    <a:pt x="36894" y="16679"/>
                  </a:lnTo>
                  <a:lnTo>
                    <a:pt x="28521" y="7906"/>
                  </a:lnTo>
                  <a:lnTo>
                    <a:pt x="35259" y="3636"/>
                  </a:lnTo>
                  <a:lnTo>
                    <a:pt x="22850" y="3570"/>
                  </a:lnTo>
                  <a:lnTo>
                    <a:pt x="1841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6" name="Google Shape;4316;p24"/>
            <p:cNvSpPr/>
            <p:nvPr/>
          </p:nvSpPr>
          <p:spPr>
            <a:xfrm>
              <a:off x="7924185" y="4235725"/>
              <a:ext cx="461697" cy="192983"/>
            </a:xfrm>
            <a:custGeom>
              <a:rect b="b" l="l" r="r" t="t"/>
              <a:pathLst>
                <a:path extrusionOk="0" h="11643" w="27855">
                  <a:moveTo>
                    <a:pt x="22284" y="1"/>
                  </a:moveTo>
                  <a:lnTo>
                    <a:pt x="1" y="11642"/>
                  </a:lnTo>
                  <a:lnTo>
                    <a:pt x="11009" y="9441"/>
                  </a:lnTo>
                  <a:lnTo>
                    <a:pt x="14945" y="10175"/>
                  </a:lnTo>
                  <a:lnTo>
                    <a:pt x="22784" y="6105"/>
                  </a:lnTo>
                  <a:lnTo>
                    <a:pt x="21116" y="4337"/>
                  </a:lnTo>
                  <a:lnTo>
                    <a:pt x="27854" y="67"/>
                  </a:lnTo>
                  <a:lnTo>
                    <a:pt x="22284" y="1"/>
                  </a:lnTo>
                  <a:close/>
                </a:path>
              </a:pathLst>
            </a:custGeom>
            <a:solidFill>
              <a:srgbClr val="FFFFFF">
                <a:alpha val="1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7" name="Google Shape;4317;p24"/>
            <p:cNvSpPr/>
            <p:nvPr/>
          </p:nvSpPr>
          <p:spPr>
            <a:xfrm>
              <a:off x="7845122" y="4199790"/>
              <a:ext cx="332859" cy="207353"/>
            </a:xfrm>
            <a:custGeom>
              <a:rect b="b" l="l" r="r" t="t"/>
              <a:pathLst>
                <a:path extrusionOk="0" h="12510" w="20082">
                  <a:moveTo>
                    <a:pt x="17513" y="0"/>
                  </a:moveTo>
                  <a:lnTo>
                    <a:pt x="5405" y="6305"/>
                  </a:lnTo>
                  <a:lnTo>
                    <a:pt x="5738" y="6505"/>
                  </a:lnTo>
                  <a:lnTo>
                    <a:pt x="1" y="12509"/>
                  </a:lnTo>
                  <a:lnTo>
                    <a:pt x="20082" y="2069"/>
                  </a:lnTo>
                  <a:lnTo>
                    <a:pt x="17513" y="0"/>
                  </a:lnTo>
                  <a:close/>
                </a:path>
              </a:pathLst>
            </a:custGeom>
            <a:solidFill>
              <a:srgbClr val="FFFFFF">
                <a:alpha val="1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8" name="Google Shape;4318;p24"/>
            <p:cNvSpPr/>
            <p:nvPr/>
          </p:nvSpPr>
          <p:spPr>
            <a:xfrm>
              <a:off x="5432846" y="4176568"/>
              <a:ext cx="611518" cy="276454"/>
            </a:xfrm>
            <a:custGeom>
              <a:rect b="b" l="l" r="r" t="t"/>
              <a:pathLst>
                <a:path extrusionOk="0" h="16679" w="36894">
                  <a:moveTo>
                    <a:pt x="18480" y="0"/>
                  </a:moveTo>
                  <a:lnTo>
                    <a:pt x="14044" y="3570"/>
                  </a:lnTo>
                  <a:lnTo>
                    <a:pt x="1635" y="3636"/>
                  </a:lnTo>
                  <a:lnTo>
                    <a:pt x="8373" y="7906"/>
                  </a:lnTo>
                  <a:lnTo>
                    <a:pt x="1" y="16679"/>
                  </a:lnTo>
                  <a:lnTo>
                    <a:pt x="1" y="16679"/>
                  </a:lnTo>
                  <a:lnTo>
                    <a:pt x="18480" y="13010"/>
                  </a:lnTo>
                  <a:lnTo>
                    <a:pt x="36894" y="16679"/>
                  </a:lnTo>
                  <a:lnTo>
                    <a:pt x="36894" y="16679"/>
                  </a:lnTo>
                  <a:lnTo>
                    <a:pt x="28521" y="7906"/>
                  </a:lnTo>
                  <a:lnTo>
                    <a:pt x="35292" y="3636"/>
                  </a:lnTo>
                  <a:lnTo>
                    <a:pt x="22850" y="3570"/>
                  </a:lnTo>
                  <a:lnTo>
                    <a:pt x="1848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9" name="Google Shape;4319;p24"/>
            <p:cNvSpPr/>
            <p:nvPr/>
          </p:nvSpPr>
          <p:spPr>
            <a:xfrm>
              <a:off x="5556148" y="4235725"/>
              <a:ext cx="461680" cy="192983"/>
            </a:xfrm>
            <a:custGeom>
              <a:rect b="b" l="l" r="r" t="t"/>
              <a:pathLst>
                <a:path extrusionOk="0" h="11643" w="27854">
                  <a:moveTo>
                    <a:pt x="22249" y="1"/>
                  </a:moveTo>
                  <a:lnTo>
                    <a:pt x="0" y="11642"/>
                  </a:lnTo>
                  <a:lnTo>
                    <a:pt x="0" y="11642"/>
                  </a:lnTo>
                  <a:lnTo>
                    <a:pt x="11041" y="9441"/>
                  </a:lnTo>
                  <a:lnTo>
                    <a:pt x="14911" y="10175"/>
                  </a:lnTo>
                  <a:lnTo>
                    <a:pt x="22750" y="6105"/>
                  </a:lnTo>
                  <a:lnTo>
                    <a:pt x="21082" y="4337"/>
                  </a:lnTo>
                  <a:lnTo>
                    <a:pt x="27853" y="67"/>
                  </a:lnTo>
                  <a:lnTo>
                    <a:pt x="22249" y="1"/>
                  </a:lnTo>
                  <a:close/>
                </a:path>
              </a:pathLst>
            </a:custGeom>
            <a:solidFill>
              <a:srgbClr val="FFFFFF">
                <a:alpha val="1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0" name="Google Shape;4320;p24"/>
            <p:cNvSpPr/>
            <p:nvPr/>
          </p:nvSpPr>
          <p:spPr>
            <a:xfrm>
              <a:off x="5476521" y="4199790"/>
              <a:ext cx="332859" cy="207353"/>
            </a:xfrm>
            <a:custGeom>
              <a:rect b="b" l="l" r="r" t="t"/>
              <a:pathLst>
                <a:path extrusionOk="0" h="12510" w="20082">
                  <a:moveTo>
                    <a:pt x="17547" y="0"/>
                  </a:moveTo>
                  <a:lnTo>
                    <a:pt x="5405" y="6305"/>
                  </a:lnTo>
                  <a:lnTo>
                    <a:pt x="5738" y="6505"/>
                  </a:lnTo>
                  <a:lnTo>
                    <a:pt x="1" y="12509"/>
                  </a:lnTo>
                  <a:lnTo>
                    <a:pt x="20082" y="2069"/>
                  </a:lnTo>
                  <a:lnTo>
                    <a:pt x="17547" y="0"/>
                  </a:lnTo>
                  <a:close/>
                </a:path>
              </a:pathLst>
            </a:custGeom>
            <a:solidFill>
              <a:srgbClr val="FFFFFF">
                <a:alpha val="1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21" name="Google Shape;4321;p24"/>
          <p:cNvGrpSpPr/>
          <p:nvPr/>
        </p:nvGrpSpPr>
        <p:grpSpPr>
          <a:xfrm>
            <a:off x="-875" y="450020"/>
            <a:ext cx="395408" cy="4847659"/>
            <a:chOff x="-36750" y="-31225"/>
            <a:chExt cx="441205" cy="5174700"/>
          </a:xfrm>
        </p:grpSpPr>
        <p:sp>
          <p:nvSpPr>
            <p:cNvPr id="4322" name="Google Shape;4322;p24"/>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3" name="Google Shape;4323;p24"/>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4" name="Google Shape;4324;p24"/>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25" name="Google Shape;4325;p24"/>
          <p:cNvGrpSpPr/>
          <p:nvPr/>
        </p:nvGrpSpPr>
        <p:grpSpPr>
          <a:xfrm flipH="1">
            <a:off x="8748268" y="351526"/>
            <a:ext cx="395408" cy="4945978"/>
            <a:chOff x="-36750" y="-31225"/>
            <a:chExt cx="441205" cy="5174700"/>
          </a:xfrm>
        </p:grpSpPr>
        <p:sp>
          <p:nvSpPr>
            <p:cNvPr id="4326" name="Google Shape;4326;p24"/>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7" name="Google Shape;4327;p24"/>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8" name="Google Shape;4328;p24"/>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29" name="Google Shape;4329;p24"/>
          <p:cNvGrpSpPr/>
          <p:nvPr/>
        </p:nvGrpSpPr>
        <p:grpSpPr>
          <a:xfrm>
            <a:off x="-417858" y="-823150"/>
            <a:ext cx="9978772" cy="1382075"/>
            <a:chOff x="193475" y="-693375"/>
            <a:chExt cx="7221575" cy="1382075"/>
          </a:xfrm>
        </p:grpSpPr>
        <p:sp>
          <p:nvSpPr>
            <p:cNvPr id="4330" name="Google Shape;4330;p24"/>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1" name="Google Shape;4331;p24"/>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2" name="Google Shape;4332;p24"/>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3" name="Google Shape;4333;p24"/>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4" name="Google Shape;4334;p24"/>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5" name="Google Shape;4335;p24"/>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6" name="Google Shape;4336;p24"/>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7" name="Google Shape;4337;p24"/>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8" name="Google Shape;4338;p24"/>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9" name="Google Shape;4339;p24"/>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0" name="Google Shape;4340;p24"/>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1" name="Google Shape;4341;p24"/>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2" name="Google Shape;4342;p24"/>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3" name="Google Shape;4343;p24"/>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4" name="Google Shape;4344;p24"/>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5" name="Google Shape;4345;p24"/>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6" name="Google Shape;4346;p24"/>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7" name="Google Shape;4347;p24"/>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8" name="Google Shape;4348;p24"/>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9" name="Google Shape;4349;p24"/>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0" name="Google Shape;4350;p24"/>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1" name="Google Shape;4351;p24"/>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2" name="Google Shape;4352;p24"/>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3" name="Google Shape;4353;p24"/>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4" name="Google Shape;4354;p24"/>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5" name="Google Shape;4355;p24"/>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6" name="Google Shape;4356;p24"/>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7" name="Google Shape;4357;p24"/>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8" name="Google Shape;4358;p24"/>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9" name="Google Shape;4359;p24"/>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0" name="Google Shape;4360;p24"/>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1" name="Google Shape;4361;p24"/>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2" name="Google Shape;4362;p24"/>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3" name="Google Shape;4363;p24"/>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4" name="Google Shape;4364;p24"/>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5" name="Google Shape;4365;p24"/>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6" name="Google Shape;4366;p24"/>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67" name="Google Shape;4367;p24"/>
          <p:cNvSpPr txBox="1"/>
          <p:nvPr>
            <p:ph type="title"/>
          </p:nvPr>
        </p:nvSpPr>
        <p:spPr>
          <a:xfrm>
            <a:off x="2802000" y="730975"/>
            <a:ext cx="3537900" cy="82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3600">
                <a:solidFill>
                  <a:schemeClr val="accent2"/>
                </a:solidFill>
              </a:defRPr>
            </a:lvl1pPr>
            <a:lvl2pPr lvl="1"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2pPr>
            <a:lvl3pPr lvl="2"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3pPr>
            <a:lvl4pPr lvl="3"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4pPr>
            <a:lvl5pPr lvl="4"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5pPr>
            <a:lvl6pPr lvl="5"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6pPr>
            <a:lvl7pPr lvl="6"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7pPr>
            <a:lvl8pPr lvl="7"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8pPr>
            <a:lvl9pPr lvl="8"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9pPr>
          </a:lstStyle>
          <a:p/>
        </p:txBody>
      </p:sp>
      <p:sp>
        <p:nvSpPr>
          <p:cNvPr id="4368" name="Google Shape;4368;p24"/>
          <p:cNvSpPr txBox="1"/>
          <p:nvPr>
            <p:ph idx="1" type="subTitle"/>
          </p:nvPr>
        </p:nvSpPr>
        <p:spPr>
          <a:xfrm>
            <a:off x="2801989" y="1516649"/>
            <a:ext cx="3537900" cy="4086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369" name="Google Shape;4369;p24"/>
          <p:cNvSpPr txBox="1"/>
          <p:nvPr>
            <p:ph idx="2" type="title"/>
          </p:nvPr>
        </p:nvSpPr>
        <p:spPr>
          <a:xfrm>
            <a:off x="720272" y="2604025"/>
            <a:ext cx="3347700" cy="822900"/>
          </a:xfrm>
          <a:prstGeom prst="rect">
            <a:avLst/>
          </a:prstGeom>
          <a:noFill/>
          <a:ln>
            <a:noFill/>
          </a:ln>
        </p:spPr>
        <p:txBody>
          <a:bodyPr anchorCtr="0" anchor="ctr" bIns="91425" lIns="91425" spcFirstLastPara="1" rIns="91425" wrap="square" tIns="91425">
            <a:noAutofit/>
          </a:bodyPr>
          <a:lstStyle>
            <a:lvl1pPr lvl="0" marR="25400" algn="ctr">
              <a:lnSpc>
                <a:spcPct val="120000"/>
              </a:lnSpc>
              <a:spcBef>
                <a:spcPts val="0"/>
              </a:spcBef>
              <a:spcAft>
                <a:spcPts val="0"/>
              </a:spcAft>
              <a:buSzPts val="4800"/>
              <a:buNone/>
              <a:defRPr sz="3600">
                <a:solidFill>
                  <a:schemeClr val="accent2"/>
                </a:solidFill>
              </a:defRPr>
            </a:lvl1pPr>
            <a:lvl2pPr lvl="1"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2pPr>
            <a:lvl3pPr lvl="2"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3pPr>
            <a:lvl4pPr lvl="3"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4pPr>
            <a:lvl5pPr lvl="4"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5pPr>
            <a:lvl6pPr lvl="5"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6pPr>
            <a:lvl7pPr lvl="6"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7pPr>
            <a:lvl8pPr lvl="7"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8pPr>
            <a:lvl9pPr lvl="8"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9pPr>
          </a:lstStyle>
          <a:p/>
        </p:txBody>
      </p:sp>
      <p:sp>
        <p:nvSpPr>
          <p:cNvPr id="4370" name="Google Shape;4370;p24"/>
          <p:cNvSpPr txBox="1"/>
          <p:nvPr>
            <p:ph idx="3" type="subTitle"/>
          </p:nvPr>
        </p:nvSpPr>
        <p:spPr>
          <a:xfrm>
            <a:off x="720272" y="3396124"/>
            <a:ext cx="3347700" cy="40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371" name="Google Shape;4371;p24"/>
          <p:cNvSpPr txBox="1"/>
          <p:nvPr>
            <p:ph idx="4" type="title"/>
          </p:nvPr>
        </p:nvSpPr>
        <p:spPr>
          <a:xfrm>
            <a:off x="5064241" y="2604025"/>
            <a:ext cx="3347700" cy="822900"/>
          </a:xfrm>
          <a:prstGeom prst="rect">
            <a:avLst/>
          </a:prstGeom>
          <a:noFill/>
          <a:ln>
            <a:noFill/>
          </a:ln>
        </p:spPr>
        <p:txBody>
          <a:bodyPr anchorCtr="0" anchor="ctr" bIns="91425" lIns="91425" spcFirstLastPara="1" rIns="91425" wrap="square" tIns="91425">
            <a:noAutofit/>
          </a:bodyPr>
          <a:lstStyle>
            <a:lvl1pPr lvl="0" marR="25400" algn="ctr">
              <a:lnSpc>
                <a:spcPct val="120000"/>
              </a:lnSpc>
              <a:spcBef>
                <a:spcPts val="0"/>
              </a:spcBef>
              <a:spcAft>
                <a:spcPts val="0"/>
              </a:spcAft>
              <a:buSzPts val="4800"/>
              <a:buNone/>
              <a:defRPr sz="3600">
                <a:solidFill>
                  <a:schemeClr val="accent2"/>
                </a:solidFill>
              </a:defRPr>
            </a:lvl1pPr>
            <a:lvl2pPr lvl="1"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2pPr>
            <a:lvl3pPr lvl="2"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3pPr>
            <a:lvl4pPr lvl="3"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4pPr>
            <a:lvl5pPr lvl="4"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5pPr>
            <a:lvl6pPr lvl="5"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6pPr>
            <a:lvl7pPr lvl="6"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7pPr>
            <a:lvl8pPr lvl="7"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8pPr>
            <a:lvl9pPr lvl="8" algn="ctr">
              <a:lnSpc>
                <a:spcPct val="100000"/>
              </a:lnSpc>
              <a:spcBef>
                <a:spcPts val="0"/>
              </a:spcBef>
              <a:spcAft>
                <a:spcPts val="0"/>
              </a:spcAft>
              <a:buSzPts val="4800"/>
              <a:buFont typeface="Playfair Display"/>
              <a:buNone/>
              <a:defRPr b="1" i="1" sz="4800">
                <a:latin typeface="Playfair Display"/>
                <a:ea typeface="Playfair Display"/>
                <a:cs typeface="Playfair Display"/>
                <a:sym typeface="Playfair Display"/>
              </a:defRPr>
            </a:lvl9pPr>
          </a:lstStyle>
          <a:p/>
        </p:txBody>
      </p:sp>
      <p:sp>
        <p:nvSpPr>
          <p:cNvPr id="4372" name="Google Shape;4372;p24"/>
          <p:cNvSpPr txBox="1"/>
          <p:nvPr>
            <p:ph idx="5" type="subTitle"/>
          </p:nvPr>
        </p:nvSpPr>
        <p:spPr>
          <a:xfrm>
            <a:off x="5064241" y="3396123"/>
            <a:ext cx="3347700" cy="40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73" name="Shape 4373"/>
        <p:cNvGrpSpPr/>
        <p:nvPr/>
      </p:nvGrpSpPr>
      <p:grpSpPr>
        <a:xfrm>
          <a:off x="0" y="0"/>
          <a:ext cx="0" cy="0"/>
          <a:chOff x="0" y="0"/>
          <a:chExt cx="0" cy="0"/>
        </a:xfrm>
      </p:grpSpPr>
      <p:sp>
        <p:nvSpPr>
          <p:cNvPr id="4374" name="Google Shape;4374;p25"/>
          <p:cNvSpPr/>
          <p:nvPr/>
        </p:nvSpPr>
        <p:spPr>
          <a:xfrm>
            <a:off x="-7175" y="3610750"/>
            <a:ext cx="9158700" cy="1532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75" name="Google Shape;4375;p25"/>
          <p:cNvGrpSpPr/>
          <p:nvPr/>
        </p:nvGrpSpPr>
        <p:grpSpPr>
          <a:xfrm>
            <a:off x="-43050" y="-616925"/>
            <a:ext cx="5196675" cy="5329438"/>
            <a:chOff x="-43050" y="-616925"/>
            <a:chExt cx="5196675" cy="5329438"/>
          </a:xfrm>
        </p:grpSpPr>
        <p:sp>
          <p:nvSpPr>
            <p:cNvPr id="4376" name="Google Shape;4376;p25"/>
            <p:cNvSpPr/>
            <p:nvPr/>
          </p:nvSpPr>
          <p:spPr>
            <a:xfrm>
              <a:off x="-43050" y="-616925"/>
              <a:ext cx="5064600" cy="5165025"/>
            </a:xfrm>
            <a:custGeom>
              <a:rect b="b" l="l" r="r" t="t"/>
              <a:pathLst>
                <a:path extrusionOk="0" h="206601" w="202584">
                  <a:moveTo>
                    <a:pt x="202584" y="201435"/>
                  </a:moveTo>
                  <a:lnTo>
                    <a:pt x="0" y="0"/>
                  </a:lnTo>
                  <a:lnTo>
                    <a:pt x="2285" y="176941"/>
                  </a:lnTo>
                  <a:lnTo>
                    <a:pt x="195410" y="206601"/>
                  </a:lnTo>
                  <a:close/>
                </a:path>
              </a:pathLst>
            </a:custGeom>
            <a:gradFill>
              <a:gsLst>
                <a:gs pos="0">
                  <a:srgbClr val="FFF6DB">
                    <a:alpha val="1568"/>
                  </a:srgbClr>
                </a:gs>
                <a:gs pos="100000">
                  <a:srgbClr val="FAD25C">
                    <a:alpha val="29019"/>
                  </a:srgbClr>
                </a:gs>
              </a:gsLst>
              <a:lin ang="18900044" scaled="0"/>
            </a:gradFill>
            <a:ln>
              <a:noFill/>
            </a:ln>
          </p:spPr>
        </p:sp>
        <p:grpSp>
          <p:nvGrpSpPr>
            <p:cNvPr id="4377" name="Google Shape;4377;p25"/>
            <p:cNvGrpSpPr/>
            <p:nvPr/>
          </p:nvGrpSpPr>
          <p:grpSpPr>
            <a:xfrm flipH="1">
              <a:off x="4793350" y="4364763"/>
              <a:ext cx="360275" cy="347750"/>
              <a:chOff x="1618825" y="2930900"/>
              <a:chExt cx="360275" cy="347750"/>
            </a:xfrm>
          </p:grpSpPr>
          <p:sp>
            <p:nvSpPr>
              <p:cNvPr id="4378" name="Google Shape;4378;p25"/>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9" name="Google Shape;4379;p25"/>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0" name="Google Shape;4380;p25"/>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1" name="Google Shape;4381;p25"/>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2" name="Google Shape;4382;p25"/>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3" name="Google Shape;4383;p25"/>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4" name="Google Shape;4384;p25"/>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5" name="Google Shape;4385;p25"/>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386" name="Google Shape;4386;p25"/>
          <p:cNvGrpSpPr/>
          <p:nvPr/>
        </p:nvGrpSpPr>
        <p:grpSpPr>
          <a:xfrm>
            <a:off x="-7175" y="-767575"/>
            <a:ext cx="7987275" cy="5796313"/>
            <a:chOff x="-7175" y="-767575"/>
            <a:chExt cx="7987275" cy="5796313"/>
          </a:xfrm>
        </p:grpSpPr>
        <p:sp>
          <p:nvSpPr>
            <p:cNvPr id="4387" name="Google Shape;4387;p25"/>
            <p:cNvSpPr/>
            <p:nvPr/>
          </p:nvSpPr>
          <p:spPr>
            <a:xfrm>
              <a:off x="-7175" y="-767575"/>
              <a:ext cx="7726500" cy="5509350"/>
            </a:xfrm>
            <a:custGeom>
              <a:rect b="b" l="l" r="r" t="t"/>
              <a:pathLst>
                <a:path extrusionOk="0" h="220374" w="309060">
                  <a:moveTo>
                    <a:pt x="309060" y="210178"/>
                  </a:moveTo>
                  <a:lnTo>
                    <a:pt x="40746" y="0"/>
                  </a:lnTo>
                  <a:lnTo>
                    <a:pt x="0" y="142612"/>
                  </a:lnTo>
                  <a:lnTo>
                    <a:pt x="301293" y="220374"/>
                  </a:lnTo>
                  <a:close/>
                </a:path>
              </a:pathLst>
            </a:custGeom>
            <a:gradFill>
              <a:gsLst>
                <a:gs pos="0">
                  <a:srgbClr val="FFF6DB">
                    <a:alpha val="1568"/>
                  </a:srgbClr>
                </a:gs>
                <a:gs pos="100000">
                  <a:srgbClr val="FAD25C">
                    <a:alpha val="29019"/>
                  </a:srgbClr>
                </a:gs>
              </a:gsLst>
              <a:lin ang="18900044" scaled="0"/>
            </a:gradFill>
            <a:ln>
              <a:noFill/>
            </a:ln>
          </p:spPr>
        </p:sp>
        <p:grpSp>
          <p:nvGrpSpPr>
            <p:cNvPr id="4388" name="Google Shape;4388;p25"/>
            <p:cNvGrpSpPr/>
            <p:nvPr/>
          </p:nvGrpSpPr>
          <p:grpSpPr>
            <a:xfrm flipH="1">
              <a:off x="7387975" y="4456863"/>
              <a:ext cx="592125" cy="571875"/>
              <a:chOff x="1378650" y="3847600"/>
              <a:chExt cx="592125" cy="571875"/>
            </a:xfrm>
          </p:grpSpPr>
          <p:sp>
            <p:nvSpPr>
              <p:cNvPr id="4389" name="Google Shape;4389;p25"/>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0" name="Google Shape;4390;p25"/>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1" name="Google Shape;4391;p25"/>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2" name="Google Shape;4392;p25"/>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3" name="Google Shape;4393;p25"/>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4" name="Google Shape;4394;p25"/>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5" name="Google Shape;4395;p25"/>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6" name="Google Shape;4396;p25"/>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397" name="Google Shape;4397;p25"/>
          <p:cNvGrpSpPr/>
          <p:nvPr/>
        </p:nvGrpSpPr>
        <p:grpSpPr>
          <a:xfrm flipH="1">
            <a:off x="243246" y="2992495"/>
            <a:ext cx="1066143" cy="1184280"/>
            <a:chOff x="4808600" y="2772425"/>
            <a:chExt cx="1565325" cy="1738775"/>
          </a:xfrm>
        </p:grpSpPr>
        <p:sp>
          <p:nvSpPr>
            <p:cNvPr id="4398" name="Google Shape;4398;p25"/>
            <p:cNvSpPr/>
            <p:nvPr/>
          </p:nvSpPr>
          <p:spPr>
            <a:xfrm>
              <a:off x="4909500" y="2821625"/>
              <a:ext cx="29225" cy="130125"/>
            </a:xfrm>
            <a:custGeom>
              <a:rect b="b" l="l" r="r" t="t"/>
              <a:pathLst>
                <a:path extrusionOk="0" h="5205" w="1169">
                  <a:moveTo>
                    <a:pt x="1" y="1"/>
                  </a:moveTo>
                  <a:lnTo>
                    <a:pt x="1" y="5204"/>
                  </a:lnTo>
                  <a:lnTo>
                    <a:pt x="1168" y="5204"/>
                  </a:lnTo>
                  <a:lnTo>
                    <a:pt x="116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9" name="Google Shape;4399;p25"/>
            <p:cNvSpPr/>
            <p:nvPr/>
          </p:nvSpPr>
          <p:spPr>
            <a:xfrm>
              <a:off x="4897000" y="2873325"/>
              <a:ext cx="52575" cy="912350"/>
            </a:xfrm>
            <a:custGeom>
              <a:rect b="b" l="l" r="r" t="t"/>
              <a:pathLst>
                <a:path extrusionOk="0" h="36494" w="2103">
                  <a:moveTo>
                    <a:pt x="501" y="1"/>
                  </a:moveTo>
                  <a:cubicBezTo>
                    <a:pt x="201" y="1"/>
                    <a:pt x="1" y="201"/>
                    <a:pt x="1" y="501"/>
                  </a:cubicBezTo>
                  <a:lnTo>
                    <a:pt x="1" y="35993"/>
                  </a:lnTo>
                  <a:cubicBezTo>
                    <a:pt x="1" y="36293"/>
                    <a:pt x="201" y="36494"/>
                    <a:pt x="501" y="36494"/>
                  </a:cubicBezTo>
                  <a:lnTo>
                    <a:pt x="1602" y="36494"/>
                  </a:lnTo>
                  <a:cubicBezTo>
                    <a:pt x="1869" y="36494"/>
                    <a:pt x="2102" y="36293"/>
                    <a:pt x="2102" y="35993"/>
                  </a:cubicBezTo>
                  <a:lnTo>
                    <a:pt x="2102" y="501"/>
                  </a:lnTo>
                  <a:cubicBezTo>
                    <a:pt x="2102" y="201"/>
                    <a:pt x="1869" y="1"/>
                    <a:pt x="160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0" name="Google Shape;4400;p25"/>
            <p:cNvSpPr/>
            <p:nvPr/>
          </p:nvSpPr>
          <p:spPr>
            <a:xfrm>
              <a:off x="4854475" y="3762300"/>
              <a:ext cx="139275" cy="45900"/>
            </a:xfrm>
            <a:custGeom>
              <a:rect b="b" l="l" r="r" t="t"/>
              <a:pathLst>
                <a:path extrusionOk="0" h="1836" w="5571">
                  <a:moveTo>
                    <a:pt x="1034" y="1"/>
                  </a:moveTo>
                  <a:cubicBezTo>
                    <a:pt x="467" y="1"/>
                    <a:pt x="0" y="468"/>
                    <a:pt x="0" y="1068"/>
                  </a:cubicBezTo>
                  <a:lnTo>
                    <a:pt x="0" y="1835"/>
                  </a:lnTo>
                  <a:lnTo>
                    <a:pt x="5571" y="1835"/>
                  </a:lnTo>
                  <a:lnTo>
                    <a:pt x="5571" y="1068"/>
                  </a:lnTo>
                  <a:cubicBezTo>
                    <a:pt x="5571" y="468"/>
                    <a:pt x="5104" y="1"/>
                    <a:pt x="453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1" name="Google Shape;4401;p25"/>
            <p:cNvSpPr/>
            <p:nvPr/>
          </p:nvSpPr>
          <p:spPr>
            <a:xfrm>
              <a:off x="4808600" y="3794825"/>
              <a:ext cx="232700" cy="45900"/>
            </a:xfrm>
            <a:custGeom>
              <a:rect b="b" l="l" r="r" t="t"/>
              <a:pathLst>
                <a:path extrusionOk="0" h="1836" w="9308">
                  <a:moveTo>
                    <a:pt x="1035" y="1"/>
                  </a:moveTo>
                  <a:cubicBezTo>
                    <a:pt x="468" y="1"/>
                    <a:pt x="1" y="468"/>
                    <a:pt x="1" y="1035"/>
                  </a:cubicBezTo>
                  <a:lnTo>
                    <a:pt x="1" y="1835"/>
                  </a:lnTo>
                  <a:lnTo>
                    <a:pt x="9307" y="1835"/>
                  </a:lnTo>
                  <a:lnTo>
                    <a:pt x="9307" y="1035"/>
                  </a:lnTo>
                  <a:cubicBezTo>
                    <a:pt x="9307" y="468"/>
                    <a:pt x="8840" y="1"/>
                    <a:pt x="824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2" name="Google Shape;4402;p25"/>
            <p:cNvSpPr/>
            <p:nvPr/>
          </p:nvSpPr>
          <p:spPr>
            <a:xfrm>
              <a:off x="4881150" y="2772425"/>
              <a:ext cx="85925" cy="85075"/>
            </a:xfrm>
            <a:custGeom>
              <a:rect b="b" l="l" r="r" t="t"/>
              <a:pathLst>
                <a:path extrusionOk="0" h="3403" w="3437">
                  <a:moveTo>
                    <a:pt x="1735" y="1"/>
                  </a:moveTo>
                  <a:cubicBezTo>
                    <a:pt x="801" y="1"/>
                    <a:pt x="1" y="734"/>
                    <a:pt x="1" y="1702"/>
                  </a:cubicBezTo>
                  <a:cubicBezTo>
                    <a:pt x="1" y="2602"/>
                    <a:pt x="768" y="3403"/>
                    <a:pt x="1735" y="3403"/>
                  </a:cubicBezTo>
                  <a:cubicBezTo>
                    <a:pt x="2636" y="3403"/>
                    <a:pt x="3437" y="2669"/>
                    <a:pt x="3437" y="1702"/>
                  </a:cubicBezTo>
                  <a:cubicBezTo>
                    <a:pt x="3437" y="734"/>
                    <a:pt x="2669" y="1"/>
                    <a:pt x="173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3" name="Google Shape;4403;p25"/>
            <p:cNvSpPr/>
            <p:nvPr/>
          </p:nvSpPr>
          <p:spPr>
            <a:xfrm>
              <a:off x="4931200" y="2928375"/>
              <a:ext cx="1254250" cy="300000"/>
            </a:xfrm>
            <a:custGeom>
              <a:rect b="b" l="l" r="r" t="t"/>
              <a:pathLst>
                <a:path extrusionOk="0" h="12000" w="50170">
                  <a:moveTo>
                    <a:pt x="167" y="0"/>
                  </a:moveTo>
                  <a:lnTo>
                    <a:pt x="0" y="701"/>
                  </a:lnTo>
                  <a:cubicBezTo>
                    <a:pt x="4303" y="6238"/>
                    <a:pt x="9974" y="9974"/>
                    <a:pt x="16979" y="11375"/>
                  </a:cubicBezTo>
                  <a:cubicBezTo>
                    <a:pt x="18991" y="11784"/>
                    <a:pt x="21147" y="12000"/>
                    <a:pt x="23445" y="12000"/>
                  </a:cubicBezTo>
                  <a:cubicBezTo>
                    <a:pt x="30899" y="12000"/>
                    <a:pt x="39842" y="9725"/>
                    <a:pt x="50169" y="4370"/>
                  </a:cubicBezTo>
                  <a:lnTo>
                    <a:pt x="49502" y="2869"/>
                  </a:lnTo>
                  <a:cubicBezTo>
                    <a:pt x="39331" y="8321"/>
                    <a:pt x="30468" y="10675"/>
                    <a:pt x="22944" y="10675"/>
                  </a:cubicBezTo>
                  <a:cubicBezTo>
                    <a:pt x="12974" y="10675"/>
                    <a:pt x="5357" y="654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4" name="Google Shape;4404;p25"/>
            <p:cNvSpPr/>
            <p:nvPr/>
          </p:nvSpPr>
          <p:spPr>
            <a:xfrm>
              <a:off x="4956200" y="2942550"/>
              <a:ext cx="1133350" cy="319900"/>
            </a:xfrm>
            <a:custGeom>
              <a:rect b="b" l="l" r="r" t="t"/>
              <a:pathLst>
                <a:path extrusionOk="0" h="12796" w="45334">
                  <a:moveTo>
                    <a:pt x="568" y="0"/>
                  </a:moveTo>
                  <a:lnTo>
                    <a:pt x="1" y="2402"/>
                  </a:lnTo>
                  <a:cubicBezTo>
                    <a:pt x="3970" y="7039"/>
                    <a:pt x="9241" y="10441"/>
                    <a:pt x="15579" y="11942"/>
                  </a:cubicBezTo>
                  <a:cubicBezTo>
                    <a:pt x="15679" y="11942"/>
                    <a:pt x="15846" y="12009"/>
                    <a:pt x="15979" y="12042"/>
                  </a:cubicBezTo>
                  <a:cubicBezTo>
                    <a:pt x="18239" y="12535"/>
                    <a:pt x="20675" y="12795"/>
                    <a:pt x="23279" y="12795"/>
                  </a:cubicBezTo>
                  <a:cubicBezTo>
                    <a:pt x="29667" y="12795"/>
                    <a:pt x="37063" y="11227"/>
                    <a:pt x="45333" y="7673"/>
                  </a:cubicBezTo>
                  <a:lnTo>
                    <a:pt x="43499" y="2869"/>
                  </a:lnTo>
                  <a:cubicBezTo>
                    <a:pt x="35020" y="7003"/>
                    <a:pt x="27550" y="8823"/>
                    <a:pt x="21104" y="8823"/>
                  </a:cubicBezTo>
                  <a:cubicBezTo>
                    <a:pt x="12361" y="8823"/>
                    <a:pt x="5503" y="5473"/>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5" name="Google Shape;4405;p25"/>
            <p:cNvSpPr/>
            <p:nvPr/>
          </p:nvSpPr>
          <p:spPr>
            <a:xfrm>
              <a:off x="4957875" y="2977575"/>
              <a:ext cx="1132500" cy="285700"/>
            </a:xfrm>
            <a:custGeom>
              <a:rect b="b" l="l" r="r" t="t"/>
              <a:pathLst>
                <a:path extrusionOk="0" h="11428" w="45300">
                  <a:moveTo>
                    <a:pt x="201" y="0"/>
                  </a:moveTo>
                  <a:lnTo>
                    <a:pt x="1" y="1035"/>
                  </a:lnTo>
                  <a:cubicBezTo>
                    <a:pt x="3937" y="5671"/>
                    <a:pt x="9207" y="9074"/>
                    <a:pt x="15545" y="10575"/>
                  </a:cubicBezTo>
                  <a:cubicBezTo>
                    <a:pt x="15678" y="10641"/>
                    <a:pt x="15845" y="10675"/>
                    <a:pt x="15945" y="10675"/>
                  </a:cubicBezTo>
                  <a:cubicBezTo>
                    <a:pt x="18205" y="11167"/>
                    <a:pt x="20645" y="11428"/>
                    <a:pt x="23251" y="11428"/>
                  </a:cubicBezTo>
                  <a:cubicBezTo>
                    <a:pt x="29647" y="11428"/>
                    <a:pt x="37053" y="9860"/>
                    <a:pt x="45300" y="6305"/>
                  </a:cubicBezTo>
                  <a:lnTo>
                    <a:pt x="44466" y="4203"/>
                  </a:lnTo>
                  <a:cubicBezTo>
                    <a:pt x="36132" y="7949"/>
                    <a:pt x="28763" y="9603"/>
                    <a:pt x="22365" y="9603"/>
                  </a:cubicBezTo>
                  <a:cubicBezTo>
                    <a:pt x="12808" y="9603"/>
                    <a:pt x="5415" y="5914"/>
                    <a:pt x="20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6" name="Google Shape;4406;p25"/>
            <p:cNvSpPr/>
            <p:nvPr/>
          </p:nvSpPr>
          <p:spPr>
            <a:xfrm>
              <a:off x="6025300" y="2994400"/>
              <a:ext cx="88425" cy="161350"/>
            </a:xfrm>
            <a:custGeom>
              <a:rect b="b" l="l" r="r" t="t"/>
              <a:pathLst>
                <a:path extrusionOk="0" h="6454" w="3537">
                  <a:moveTo>
                    <a:pt x="897" y="1"/>
                  </a:moveTo>
                  <a:cubicBezTo>
                    <a:pt x="841" y="1"/>
                    <a:pt x="787" y="10"/>
                    <a:pt x="735" y="28"/>
                  </a:cubicBezTo>
                  <a:cubicBezTo>
                    <a:pt x="68" y="261"/>
                    <a:pt x="1" y="1863"/>
                    <a:pt x="535" y="3631"/>
                  </a:cubicBezTo>
                  <a:cubicBezTo>
                    <a:pt x="1062" y="5244"/>
                    <a:pt x="1965" y="6453"/>
                    <a:pt x="2625" y="6453"/>
                  </a:cubicBezTo>
                  <a:cubicBezTo>
                    <a:pt x="2675" y="6453"/>
                    <a:pt x="2723" y="6447"/>
                    <a:pt x="2769" y="6433"/>
                  </a:cubicBezTo>
                  <a:cubicBezTo>
                    <a:pt x="3437" y="6199"/>
                    <a:pt x="3537" y="4565"/>
                    <a:pt x="3003" y="2830"/>
                  </a:cubicBezTo>
                  <a:cubicBezTo>
                    <a:pt x="2450" y="1231"/>
                    <a:pt x="1556" y="1"/>
                    <a:pt x="89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7" name="Google Shape;4407;p25"/>
            <p:cNvSpPr/>
            <p:nvPr/>
          </p:nvSpPr>
          <p:spPr>
            <a:xfrm>
              <a:off x="4951200" y="2931400"/>
              <a:ext cx="24225" cy="82225"/>
            </a:xfrm>
            <a:custGeom>
              <a:rect b="b" l="l" r="r" t="t"/>
              <a:pathLst>
                <a:path extrusionOk="0" h="3289" w="969">
                  <a:moveTo>
                    <a:pt x="759" y="0"/>
                  </a:moveTo>
                  <a:cubicBezTo>
                    <a:pt x="695" y="0"/>
                    <a:pt x="624" y="75"/>
                    <a:pt x="601" y="213"/>
                  </a:cubicBezTo>
                  <a:lnTo>
                    <a:pt x="34" y="2648"/>
                  </a:lnTo>
                  <a:cubicBezTo>
                    <a:pt x="1" y="2848"/>
                    <a:pt x="34" y="3082"/>
                    <a:pt x="134" y="3215"/>
                  </a:cubicBezTo>
                  <a:cubicBezTo>
                    <a:pt x="168" y="3282"/>
                    <a:pt x="168" y="3282"/>
                    <a:pt x="201" y="3282"/>
                  </a:cubicBezTo>
                  <a:cubicBezTo>
                    <a:pt x="214" y="3286"/>
                    <a:pt x="226" y="3288"/>
                    <a:pt x="236" y="3288"/>
                  </a:cubicBezTo>
                  <a:cubicBezTo>
                    <a:pt x="310" y="3288"/>
                    <a:pt x="339" y="3194"/>
                    <a:pt x="368" y="3048"/>
                  </a:cubicBezTo>
                  <a:lnTo>
                    <a:pt x="935" y="647"/>
                  </a:lnTo>
                  <a:cubicBezTo>
                    <a:pt x="968" y="413"/>
                    <a:pt x="935" y="180"/>
                    <a:pt x="835" y="46"/>
                  </a:cubicBezTo>
                  <a:cubicBezTo>
                    <a:pt x="814" y="15"/>
                    <a:pt x="787" y="0"/>
                    <a:pt x="7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8" name="Google Shape;4408;p25"/>
            <p:cNvSpPr/>
            <p:nvPr/>
          </p:nvSpPr>
          <p:spPr>
            <a:xfrm>
              <a:off x="6067850" y="3000925"/>
              <a:ext cx="117600" cy="88425"/>
            </a:xfrm>
            <a:custGeom>
              <a:rect b="b" l="l" r="r" t="t"/>
              <a:pathLst>
                <a:path extrusionOk="0" h="3537" w="4704">
                  <a:moveTo>
                    <a:pt x="4036" y="0"/>
                  </a:moveTo>
                  <a:cubicBezTo>
                    <a:pt x="2669" y="701"/>
                    <a:pt x="1368" y="1401"/>
                    <a:pt x="33" y="2002"/>
                  </a:cubicBezTo>
                  <a:cubicBezTo>
                    <a:pt x="0" y="2402"/>
                    <a:pt x="33" y="3103"/>
                    <a:pt x="500" y="3536"/>
                  </a:cubicBezTo>
                  <a:cubicBezTo>
                    <a:pt x="1868" y="2903"/>
                    <a:pt x="3302" y="2235"/>
                    <a:pt x="4703" y="1502"/>
                  </a:cubicBezTo>
                  <a:lnTo>
                    <a:pt x="403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9" name="Google Shape;4409;p25"/>
            <p:cNvSpPr/>
            <p:nvPr/>
          </p:nvSpPr>
          <p:spPr>
            <a:xfrm>
              <a:off x="6164575" y="2880850"/>
              <a:ext cx="46725" cy="208500"/>
            </a:xfrm>
            <a:custGeom>
              <a:rect b="b" l="l" r="r" t="t"/>
              <a:pathLst>
                <a:path extrusionOk="0" h="8340" w="1869">
                  <a:moveTo>
                    <a:pt x="0" y="0"/>
                  </a:moveTo>
                  <a:lnTo>
                    <a:pt x="0" y="8339"/>
                  </a:lnTo>
                  <a:lnTo>
                    <a:pt x="1868" y="8339"/>
                  </a:lnTo>
                  <a:lnTo>
                    <a:pt x="186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0" name="Google Shape;4410;p25"/>
            <p:cNvSpPr/>
            <p:nvPr/>
          </p:nvSpPr>
          <p:spPr>
            <a:xfrm>
              <a:off x="6147050" y="2965075"/>
              <a:ext cx="82600" cy="1456050"/>
            </a:xfrm>
            <a:custGeom>
              <a:rect b="b" l="l" r="r" t="t"/>
              <a:pathLst>
                <a:path extrusionOk="0" h="58242" w="3304">
                  <a:moveTo>
                    <a:pt x="802" y="0"/>
                  </a:moveTo>
                  <a:cubicBezTo>
                    <a:pt x="368" y="0"/>
                    <a:pt x="1" y="367"/>
                    <a:pt x="1" y="801"/>
                  </a:cubicBezTo>
                  <a:lnTo>
                    <a:pt x="1" y="57475"/>
                  </a:lnTo>
                  <a:cubicBezTo>
                    <a:pt x="1" y="57875"/>
                    <a:pt x="368" y="58242"/>
                    <a:pt x="802" y="58242"/>
                  </a:cubicBezTo>
                  <a:lnTo>
                    <a:pt x="2503" y="58242"/>
                  </a:lnTo>
                  <a:cubicBezTo>
                    <a:pt x="2903" y="58242"/>
                    <a:pt x="3303" y="57875"/>
                    <a:pt x="3303" y="57475"/>
                  </a:cubicBezTo>
                  <a:lnTo>
                    <a:pt x="3303" y="801"/>
                  </a:lnTo>
                  <a:cubicBezTo>
                    <a:pt x="3303" y="367"/>
                    <a:pt x="2903" y="0"/>
                    <a:pt x="250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1" name="Google Shape;4411;p25"/>
            <p:cNvSpPr/>
            <p:nvPr/>
          </p:nvSpPr>
          <p:spPr>
            <a:xfrm>
              <a:off x="6076175" y="4384425"/>
              <a:ext cx="224350" cy="74225"/>
            </a:xfrm>
            <a:custGeom>
              <a:rect b="b" l="l" r="r" t="t"/>
              <a:pathLst>
                <a:path extrusionOk="0" h="2969" w="8974">
                  <a:moveTo>
                    <a:pt x="1702" y="0"/>
                  </a:moveTo>
                  <a:cubicBezTo>
                    <a:pt x="801" y="0"/>
                    <a:pt x="1" y="767"/>
                    <a:pt x="1" y="1735"/>
                  </a:cubicBezTo>
                  <a:lnTo>
                    <a:pt x="1" y="2969"/>
                  </a:lnTo>
                  <a:lnTo>
                    <a:pt x="8974" y="2969"/>
                  </a:lnTo>
                  <a:lnTo>
                    <a:pt x="8974" y="1735"/>
                  </a:lnTo>
                  <a:cubicBezTo>
                    <a:pt x="8974" y="801"/>
                    <a:pt x="8206" y="0"/>
                    <a:pt x="723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2" name="Google Shape;4412;p25"/>
            <p:cNvSpPr/>
            <p:nvPr/>
          </p:nvSpPr>
          <p:spPr>
            <a:xfrm>
              <a:off x="6001125" y="4436950"/>
              <a:ext cx="372800" cy="74250"/>
            </a:xfrm>
            <a:custGeom>
              <a:rect b="b" l="l" r="r" t="t"/>
              <a:pathLst>
                <a:path extrusionOk="0" h="2970" w="14912">
                  <a:moveTo>
                    <a:pt x="1702" y="1"/>
                  </a:moveTo>
                  <a:cubicBezTo>
                    <a:pt x="801" y="1"/>
                    <a:pt x="0" y="768"/>
                    <a:pt x="0" y="1702"/>
                  </a:cubicBezTo>
                  <a:lnTo>
                    <a:pt x="0" y="2969"/>
                  </a:lnTo>
                  <a:lnTo>
                    <a:pt x="14911" y="2969"/>
                  </a:lnTo>
                  <a:lnTo>
                    <a:pt x="14911" y="1702"/>
                  </a:lnTo>
                  <a:cubicBezTo>
                    <a:pt x="14911" y="801"/>
                    <a:pt x="14177" y="1"/>
                    <a:pt x="1321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3" name="Google Shape;4413;p25"/>
            <p:cNvSpPr/>
            <p:nvPr/>
          </p:nvSpPr>
          <p:spPr>
            <a:xfrm>
              <a:off x="6118700" y="2802450"/>
              <a:ext cx="137625" cy="137625"/>
            </a:xfrm>
            <a:custGeom>
              <a:rect b="b" l="l" r="r" t="t"/>
              <a:pathLst>
                <a:path extrusionOk="0" h="5505" w="5505">
                  <a:moveTo>
                    <a:pt x="2769" y="0"/>
                  </a:moveTo>
                  <a:cubicBezTo>
                    <a:pt x="1235" y="0"/>
                    <a:pt x="1" y="1268"/>
                    <a:pt x="1" y="2769"/>
                  </a:cubicBezTo>
                  <a:cubicBezTo>
                    <a:pt x="1" y="4270"/>
                    <a:pt x="1202" y="5504"/>
                    <a:pt x="2769" y="5504"/>
                  </a:cubicBezTo>
                  <a:cubicBezTo>
                    <a:pt x="4271" y="5504"/>
                    <a:pt x="5505" y="4304"/>
                    <a:pt x="5505" y="2769"/>
                  </a:cubicBezTo>
                  <a:cubicBezTo>
                    <a:pt x="5505" y="1201"/>
                    <a:pt x="4304" y="0"/>
                    <a:pt x="276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14" name="Google Shape;4414;p25"/>
          <p:cNvGrpSpPr/>
          <p:nvPr/>
        </p:nvGrpSpPr>
        <p:grpSpPr>
          <a:xfrm>
            <a:off x="50" y="-132175"/>
            <a:ext cx="832143" cy="5305618"/>
            <a:chOff x="1440600" y="197825"/>
            <a:chExt cx="990175" cy="3797050"/>
          </a:xfrm>
        </p:grpSpPr>
        <p:sp>
          <p:nvSpPr>
            <p:cNvPr id="4415" name="Google Shape;4415;p2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6" name="Google Shape;4416;p2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7" name="Google Shape;4417;p2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8" name="Google Shape;4418;p2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9" name="Google Shape;4419;p2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0" name="Google Shape;4420;p2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1" name="Google Shape;4421;p2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2" name="Google Shape;4422;p2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3" name="Google Shape;4423;p2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24" name="Google Shape;4424;p25"/>
          <p:cNvGrpSpPr/>
          <p:nvPr/>
        </p:nvGrpSpPr>
        <p:grpSpPr>
          <a:xfrm flipH="1">
            <a:off x="8319293" y="-132175"/>
            <a:ext cx="832143" cy="5305618"/>
            <a:chOff x="1440600" y="197825"/>
            <a:chExt cx="990175" cy="3797050"/>
          </a:xfrm>
        </p:grpSpPr>
        <p:sp>
          <p:nvSpPr>
            <p:cNvPr id="4425" name="Google Shape;4425;p2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6" name="Google Shape;4426;p2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7" name="Google Shape;4427;p2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8" name="Google Shape;4428;p2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9" name="Google Shape;4429;p2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0" name="Google Shape;4430;p2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1" name="Google Shape;4431;p2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2" name="Google Shape;4432;p2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3" name="Google Shape;4433;p2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34" name="Google Shape;4434;p25"/>
          <p:cNvGrpSpPr/>
          <p:nvPr/>
        </p:nvGrpSpPr>
        <p:grpSpPr>
          <a:xfrm>
            <a:off x="-417858" y="-823150"/>
            <a:ext cx="9978772" cy="1382075"/>
            <a:chOff x="193475" y="-693375"/>
            <a:chExt cx="7221575" cy="1382075"/>
          </a:xfrm>
        </p:grpSpPr>
        <p:sp>
          <p:nvSpPr>
            <p:cNvPr id="4435" name="Google Shape;4435;p25"/>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6" name="Google Shape;4436;p25"/>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7" name="Google Shape;4437;p25"/>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8" name="Google Shape;4438;p25"/>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9" name="Google Shape;4439;p25"/>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0" name="Google Shape;4440;p25"/>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1" name="Google Shape;4441;p25"/>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2" name="Google Shape;4442;p25"/>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3" name="Google Shape;4443;p25"/>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4" name="Google Shape;4444;p25"/>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5" name="Google Shape;4445;p25"/>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6" name="Google Shape;4446;p25"/>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7" name="Google Shape;4447;p25"/>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8" name="Google Shape;4448;p25"/>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9" name="Google Shape;4449;p25"/>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0" name="Google Shape;4450;p25"/>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1" name="Google Shape;4451;p25"/>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2" name="Google Shape;4452;p25"/>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3" name="Google Shape;4453;p25"/>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4" name="Google Shape;4454;p25"/>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5" name="Google Shape;4455;p25"/>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6" name="Google Shape;4456;p25"/>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7" name="Google Shape;4457;p25"/>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8" name="Google Shape;4458;p25"/>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9" name="Google Shape;4459;p25"/>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0" name="Google Shape;4460;p25"/>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1" name="Google Shape;4461;p25"/>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2" name="Google Shape;4462;p25"/>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3" name="Google Shape;4463;p25"/>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4" name="Google Shape;4464;p25"/>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5" name="Google Shape;4465;p25"/>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6" name="Google Shape;4466;p25"/>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7" name="Google Shape;4467;p25"/>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8" name="Google Shape;4468;p25"/>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9" name="Google Shape;4469;p25"/>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0" name="Google Shape;4470;p25"/>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1" name="Google Shape;4471;p25"/>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72" name="Google Shape;4472;p25"/>
          <p:cNvSpPr txBox="1"/>
          <p:nvPr>
            <p:ph hasCustomPrompt="1" type="title"/>
          </p:nvPr>
        </p:nvSpPr>
        <p:spPr>
          <a:xfrm rot="178">
            <a:off x="2611625" y="1135075"/>
            <a:ext cx="5805600" cy="1234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9600"/>
              <a:buNone/>
              <a:defRPr sz="7800">
                <a:solidFill>
                  <a:schemeClr val="accent2"/>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4473" name="Google Shape;4473;p25"/>
          <p:cNvSpPr txBox="1"/>
          <p:nvPr>
            <p:ph idx="1" type="subTitle"/>
          </p:nvPr>
        </p:nvSpPr>
        <p:spPr>
          <a:xfrm>
            <a:off x="3664050" y="2340244"/>
            <a:ext cx="4752900" cy="493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2">
    <p:spTree>
      <p:nvGrpSpPr>
        <p:cNvPr id="4474" name="Shape 4474"/>
        <p:cNvGrpSpPr/>
        <p:nvPr/>
      </p:nvGrpSpPr>
      <p:grpSpPr>
        <a:xfrm>
          <a:off x="0" y="0"/>
          <a:ext cx="0" cy="0"/>
          <a:chOff x="0" y="0"/>
          <a:chExt cx="0" cy="0"/>
        </a:xfrm>
      </p:grpSpPr>
      <p:grpSp>
        <p:nvGrpSpPr>
          <p:cNvPr id="4475" name="Google Shape;4475;p26"/>
          <p:cNvGrpSpPr/>
          <p:nvPr/>
        </p:nvGrpSpPr>
        <p:grpSpPr>
          <a:xfrm flipH="1">
            <a:off x="762000" y="347143"/>
            <a:ext cx="8524350" cy="4373107"/>
            <a:chOff x="219690" y="347143"/>
            <a:chExt cx="8524350" cy="4373107"/>
          </a:xfrm>
        </p:grpSpPr>
        <p:sp>
          <p:nvSpPr>
            <p:cNvPr id="4476" name="Google Shape;4476;p26"/>
            <p:cNvSpPr/>
            <p:nvPr/>
          </p:nvSpPr>
          <p:spPr>
            <a:xfrm>
              <a:off x="219690" y="683150"/>
              <a:ext cx="8254275" cy="4037100"/>
            </a:xfrm>
            <a:custGeom>
              <a:rect b="b" l="l" r="r" t="t"/>
              <a:pathLst>
                <a:path extrusionOk="0" h="161484" w="330171">
                  <a:moveTo>
                    <a:pt x="317123" y="0"/>
                  </a:moveTo>
                  <a:lnTo>
                    <a:pt x="0" y="161484"/>
                  </a:lnTo>
                  <a:lnTo>
                    <a:pt x="308269" y="161082"/>
                  </a:lnTo>
                  <a:lnTo>
                    <a:pt x="330171" y="10525"/>
                  </a:lnTo>
                  <a:close/>
                </a:path>
              </a:pathLst>
            </a:custGeom>
            <a:gradFill>
              <a:gsLst>
                <a:gs pos="0">
                  <a:srgbClr val="FFF6DB">
                    <a:alpha val="1568"/>
                  </a:srgbClr>
                </a:gs>
                <a:gs pos="100000">
                  <a:srgbClr val="FAD25C">
                    <a:alpha val="29019"/>
                  </a:srgbClr>
                </a:gs>
              </a:gsLst>
              <a:lin ang="18900044" scaled="0"/>
            </a:gradFill>
            <a:ln>
              <a:noFill/>
            </a:ln>
          </p:spPr>
        </p:sp>
        <p:grpSp>
          <p:nvGrpSpPr>
            <p:cNvPr id="4477" name="Google Shape;4477;p26"/>
            <p:cNvGrpSpPr/>
            <p:nvPr/>
          </p:nvGrpSpPr>
          <p:grpSpPr>
            <a:xfrm>
              <a:off x="8076260" y="347143"/>
              <a:ext cx="667780" cy="667825"/>
              <a:chOff x="8304860" y="-186257"/>
              <a:chExt cx="667780" cy="667825"/>
            </a:xfrm>
          </p:grpSpPr>
          <p:sp>
            <p:nvSpPr>
              <p:cNvPr id="4478" name="Google Shape;4478;p26"/>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9" name="Google Shape;4479;p26"/>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0" name="Google Shape;4480;p26"/>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1" name="Google Shape;4481;p26"/>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482" name="Google Shape;4482;p26"/>
          <p:cNvSpPr/>
          <p:nvPr/>
        </p:nvSpPr>
        <p:spPr>
          <a:xfrm>
            <a:off x="-7175" y="37913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83" name="Google Shape;4483;p26"/>
          <p:cNvGrpSpPr/>
          <p:nvPr/>
        </p:nvGrpSpPr>
        <p:grpSpPr>
          <a:xfrm>
            <a:off x="5" y="-132175"/>
            <a:ext cx="1016910" cy="4951353"/>
            <a:chOff x="1440600" y="197825"/>
            <a:chExt cx="990175" cy="3797050"/>
          </a:xfrm>
        </p:grpSpPr>
        <p:sp>
          <p:nvSpPr>
            <p:cNvPr id="4484" name="Google Shape;4484;p2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5" name="Google Shape;4485;p2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6" name="Google Shape;4486;p2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7" name="Google Shape;4487;p2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8" name="Google Shape;4488;p2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9" name="Google Shape;4489;p2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0" name="Google Shape;4490;p2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1" name="Google Shape;4491;p2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2" name="Google Shape;4492;p2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93" name="Google Shape;4493;p26"/>
          <p:cNvGrpSpPr/>
          <p:nvPr/>
        </p:nvGrpSpPr>
        <p:grpSpPr>
          <a:xfrm flipH="1">
            <a:off x="8134537" y="-132175"/>
            <a:ext cx="1016910" cy="4951353"/>
            <a:chOff x="1440600" y="197825"/>
            <a:chExt cx="990175" cy="3797050"/>
          </a:xfrm>
        </p:grpSpPr>
        <p:sp>
          <p:nvSpPr>
            <p:cNvPr id="4494" name="Google Shape;4494;p2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5" name="Google Shape;4495;p2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6" name="Google Shape;4496;p2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7" name="Google Shape;4497;p2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8" name="Google Shape;4498;p2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9" name="Google Shape;4499;p2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0" name="Google Shape;4500;p2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1" name="Google Shape;4501;p2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2" name="Google Shape;4502;p2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03" name="Google Shape;4503;p26"/>
          <p:cNvGrpSpPr/>
          <p:nvPr/>
        </p:nvGrpSpPr>
        <p:grpSpPr>
          <a:xfrm>
            <a:off x="-417858" y="-823150"/>
            <a:ext cx="9978772" cy="1382075"/>
            <a:chOff x="193475" y="-693375"/>
            <a:chExt cx="7221575" cy="1382075"/>
          </a:xfrm>
        </p:grpSpPr>
        <p:sp>
          <p:nvSpPr>
            <p:cNvPr id="4504" name="Google Shape;4504;p26"/>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5" name="Google Shape;4505;p26"/>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6" name="Google Shape;4506;p26"/>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7" name="Google Shape;4507;p26"/>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8" name="Google Shape;4508;p26"/>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9" name="Google Shape;4509;p26"/>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0" name="Google Shape;4510;p26"/>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1" name="Google Shape;4511;p26"/>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2" name="Google Shape;4512;p26"/>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3" name="Google Shape;4513;p26"/>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4" name="Google Shape;4514;p26"/>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5" name="Google Shape;4515;p26"/>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6" name="Google Shape;4516;p26"/>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7" name="Google Shape;4517;p26"/>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8" name="Google Shape;4518;p26"/>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9" name="Google Shape;4519;p26"/>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0" name="Google Shape;4520;p26"/>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1" name="Google Shape;4521;p26"/>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2" name="Google Shape;4522;p26"/>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3" name="Google Shape;4523;p26"/>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4" name="Google Shape;4524;p26"/>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5" name="Google Shape;4525;p26"/>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6" name="Google Shape;4526;p26"/>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7" name="Google Shape;4527;p26"/>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8" name="Google Shape;4528;p26"/>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9" name="Google Shape;4529;p26"/>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0" name="Google Shape;4530;p26"/>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1" name="Google Shape;4531;p26"/>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2" name="Google Shape;4532;p26"/>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3" name="Google Shape;4533;p26"/>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4" name="Google Shape;4534;p26"/>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5" name="Google Shape;4535;p26"/>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6" name="Google Shape;4536;p26"/>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7" name="Google Shape;4537;p26"/>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8" name="Google Shape;4538;p26"/>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9" name="Google Shape;4539;p26"/>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0" name="Google Shape;4540;p26"/>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41" name="Google Shape;4541;p26"/>
          <p:cNvGrpSpPr/>
          <p:nvPr/>
        </p:nvGrpSpPr>
        <p:grpSpPr>
          <a:xfrm>
            <a:off x="-20" y="4308471"/>
            <a:ext cx="9143683" cy="1629094"/>
            <a:chOff x="429225" y="4417075"/>
            <a:chExt cx="6749600" cy="1202550"/>
          </a:xfrm>
        </p:grpSpPr>
        <p:sp>
          <p:nvSpPr>
            <p:cNvPr id="4542" name="Google Shape;4542;p26"/>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3" name="Google Shape;4543;p26"/>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4" name="Google Shape;4544;p26"/>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5" name="Google Shape;4545;p26"/>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6" name="Google Shape;4546;p26"/>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7" name="Google Shape;4547;p26"/>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8" name="Google Shape;4548;p26"/>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9" name="Google Shape;4549;p26"/>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0" name="Google Shape;4550;p26"/>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1" name="Google Shape;4551;p26"/>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2" name="Google Shape;4552;p26"/>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3" name="Google Shape;4553;p26"/>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4" name="Google Shape;4554;p26"/>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5" name="Google Shape;4555;p26"/>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6" name="Google Shape;4556;p26"/>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7" name="Google Shape;4557;p26"/>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8" name="Google Shape;4558;p26"/>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9" name="Google Shape;4559;p26"/>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0" name="Google Shape;4560;p26"/>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1" name="Google Shape;4561;p26"/>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2" name="Google Shape;4562;p26"/>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3" name="Google Shape;4563;p26"/>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4" name="Google Shape;4564;p26"/>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5" name="Google Shape;4565;p26"/>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6" name="Google Shape;4566;p26"/>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7" name="Google Shape;4567;p26"/>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8" name="Google Shape;4568;p26"/>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9" name="Google Shape;4569;p26"/>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0" name="Google Shape;4570;p26"/>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1" name="Google Shape;4571;p26"/>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2" name="Google Shape;4572;p26"/>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3" name="Google Shape;4573;p26"/>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4" name="Google Shape;4574;p26"/>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5" name="Google Shape;4575;p26"/>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6" name="Google Shape;4576;p26"/>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7" name="Google Shape;4577;p26"/>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8" name="Google Shape;4578;p26"/>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9" name="Google Shape;4579;p26"/>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0" name="Google Shape;4580;p26"/>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1" name="Google Shape;4581;p26"/>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2" name="Google Shape;4582;p26"/>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3" name="Google Shape;4583;p26"/>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4" name="Google Shape;4584;p26"/>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5" name="Google Shape;4585;p26"/>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6" name="Google Shape;4586;p26"/>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7" name="Google Shape;4587;p26"/>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8" name="Google Shape;4588;p26"/>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9" name="Google Shape;4589;p26"/>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0" name="Google Shape;4590;p26"/>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1" name="Google Shape;4591;p26"/>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2" name="Google Shape;4592;p26"/>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3" name="Google Shape;4593;p26"/>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4" name="Google Shape;4594;p26"/>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5" name="Google Shape;4595;p26"/>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6" name="Google Shape;4596;p26"/>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7" name="Google Shape;4597;p26"/>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8" name="Google Shape;4598;p26"/>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9" name="Google Shape;4599;p26"/>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0" name="Google Shape;4600;p26"/>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1" name="Google Shape;4601;p26"/>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2" name="Google Shape;4602;p26"/>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3" name="Google Shape;4603;p26"/>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4" name="Google Shape;4604;p26"/>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5" name="Google Shape;4605;p26"/>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6" name="Google Shape;4606;p26"/>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7" name="Google Shape;4607;p26"/>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8" name="Google Shape;4608;p26"/>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9" name="Google Shape;4609;p26"/>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0" name="Google Shape;4610;p26"/>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1" name="Google Shape;4611;p26"/>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2" name="Google Shape;4612;p26"/>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3" name="Google Shape;4613;p26"/>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4" name="Google Shape;4614;p26"/>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5" name="Google Shape;4615;p26"/>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6" name="Google Shape;4616;p26"/>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7" name="Google Shape;4617;p26"/>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8" name="Google Shape;4618;p26"/>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9" name="Google Shape;4619;p26"/>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0" name="Google Shape;4620;p26"/>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1" name="Google Shape;4621;p26"/>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2" name="Google Shape;4622;p26"/>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3" name="Google Shape;4623;p26"/>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4" name="Google Shape;4624;p26"/>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5" name="Google Shape;4625;p26"/>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6" name="Google Shape;4626;p26"/>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7" name="Google Shape;4627;p26"/>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8" name="Google Shape;4628;p26"/>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9" name="Google Shape;4629;p26"/>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0" name="Google Shape;4630;p26"/>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1" name="Google Shape;4631;p26"/>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2" name="Google Shape;4632;p26"/>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3" name="Google Shape;4633;p26"/>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4" name="Google Shape;4634;p26"/>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5" name="Google Shape;4635;p26"/>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6" name="Google Shape;4636;p26"/>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7" name="Google Shape;4637;p26"/>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8" name="Google Shape;4638;p26"/>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9" name="Google Shape;4639;p26"/>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0" name="Google Shape;4640;p26"/>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1" name="Google Shape;4641;p26"/>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2" name="Google Shape;4642;p26"/>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3" name="Google Shape;4643;p26"/>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4" name="Google Shape;4644;p26"/>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5" name="Google Shape;4645;p26"/>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6" name="Google Shape;4646;p26"/>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7" name="Google Shape;4647;p26"/>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8" name="Google Shape;4648;p26"/>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9" name="Google Shape;4649;p26"/>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0" name="Google Shape;4650;p26"/>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1" name="Google Shape;4651;p26"/>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2" name="Google Shape;4652;p26"/>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3" name="Google Shape;4653;p26"/>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4" name="Google Shape;4654;p26"/>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5" name="Google Shape;4655;p26"/>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6" name="Google Shape;4656;p26"/>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7" name="Google Shape;4657;p26"/>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8" name="Google Shape;4658;p26"/>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9" name="Google Shape;4659;p26"/>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0" name="Google Shape;4660;p26"/>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1" name="Google Shape;4661;p26"/>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2" name="Google Shape;4662;p26"/>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3" name="Google Shape;4663;p26"/>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4" name="Google Shape;4664;p26"/>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5" name="Google Shape;4665;p26"/>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6" name="Google Shape;4666;p26"/>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7" name="Google Shape;4667;p26"/>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8" name="Google Shape;4668;p26"/>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9" name="Google Shape;4669;p26"/>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0" name="Google Shape;4670;p26"/>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1" name="Google Shape;4671;p26"/>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2" name="Google Shape;4672;p26"/>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3" name="Google Shape;4673;p26"/>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4" name="Google Shape;4674;p26"/>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5" name="Google Shape;4675;p26"/>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6" name="Google Shape;4676;p26"/>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7" name="Google Shape;4677;p26"/>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8" name="Google Shape;4678;p26"/>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9" name="Google Shape;4679;p26"/>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0" name="Google Shape;4680;p26"/>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1" name="Google Shape;4681;p26"/>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2" name="Google Shape;4682;p26"/>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3" name="Google Shape;4683;p26"/>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4" name="Google Shape;4684;p26"/>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5" name="Google Shape;4685;p26"/>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6" name="Google Shape;4686;p26"/>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7" name="Google Shape;4687;p26"/>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8" name="Google Shape;4688;p26"/>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9" name="Google Shape;4689;p26"/>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0" name="Google Shape;4690;p26"/>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1" name="Google Shape;4691;p26"/>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2" name="Google Shape;4692;p26"/>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3" name="Google Shape;4693;p26"/>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4" name="Google Shape;4694;p26"/>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5" name="Google Shape;4695;p26"/>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6" name="Google Shape;4696;p26"/>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7" name="Google Shape;4697;p26"/>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8" name="Google Shape;4698;p26"/>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9" name="Google Shape;4699;p26"/>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0" name="Google Shape;4700;p26"/>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1" name="Google Shape;4701;p26"/>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2" name="Google Shape;4702;p26"/>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3" name="Google Shape;4703;p26"/>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4" name="Google Shape;4704;p26"/>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5" name="Google Shape;4705;p26"/>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6" name="Google Shape;4706;p26"/>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7" name="Google Shape;4707;p26"/>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8" name="Google Shape;4708;p26"/>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9" name="Google Shape;4709;p26"/>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0" name="Google Shape;4710;p26"/>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1" name="Google Shape;4711;p26"/>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2" name="Google Shape;4712;p26"/>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13" name="Google Shape;4713;p26"/>
          <p:cNvSpPr txBox="1"/>
          <p:nvPr>
            <p:ph type="title"/>
          </p:nvPr>
        </p:nvSpPr>
        <p:spPr>
          <a:xfrm>
            <a:off x="1016945" y="1481900"/>
            <a:ext cx="3033600" cy="720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714" name="Google Shape;4714;p26"/>
          <p:cNvSpPr txBox="1"/>
          <p:nvPr>
            <p:ph idx="1" type="subTitle"/>
          </p:nvPr>
        </p:nvSpPr>
        <p:spPr>
          <a:xfrm rot="374">
            <a:off x="1016945" y="2105474"/>
            <a:ext cx="2755500" cy="1260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_1">
    <p:spTree>
      <p:nvGrpSpPr>
        <p:cNvPr id="4715" name="Shape 4715"/>
        <p:cNvGrpSpPr/>
        <p:nvPr/>
      </p:nvGrpSpPr>
      <p:grpSpPr>
        <a:xfrm>
          <a:off x="0" y="0"/>
          <a:ext cx="0" cy="0"/>
          <a:chOff x="0" y="0"/>
          <a:chExt cx="0" cy="0"/>
        </a:xfrm>
      </p:grpSpPr>
      <p:sp>
        <p:nvSpPr>
          <p:cNvPr id="4716" name="Google Shape;4716;p27"/>
          <p:cNvSpPr/>
          <p:nvPr/>
        </p:nvSpPr>
        <p:spPr>
          <a:xfrm>
            <a:off x="-7175" y="4146375"/>
            <a:ext cx="9158700" cy="1151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17" name="Google Shape;4717;p27"/>
          <p:cNvGrpSpPr/>
          <p:nvPr/>
        </p:nvGrpSpPr>
        <p:grpSpPr>
          <a:xfrm>
            <a:off x="-21525" y="-781925"/>
            <a:ext cx="7241175" cy="5385413"/>
            <a:chOff x="-2087550" y="-672900"/>
            <a:chExt cx="7241175" cy="5385413"/>
          </a:xfrm>
        </p:grpSpPr>
        <p:sp>
          <p:nvSpPr>
            <p:cNvPr id="4718" name="Google Shape;4718;p27"/>
            <p:cNvSpPr/>
            <p:nvPr/>
          </p:nvSpPr>
          <p:spPr>
            <a:xfrm>
              <a:off x="-2087550" y="-672900"/>
              <a:ext cx="7109100" cy="5221000"/>
            </a:xfrm>
            <a:custGeom>
              <a:rect b="b" l="l" r="r" t="t"/>
              <a:pathLst>
                <a:path extrusionOk="0" h="208840" w="284364">
                  <a:moveTo>
                    <a:pt x="284364" y="203674"/>
                  </a:moveTo>
                  <a:lnTo>
                    <a:pt x="19512" y="0"/>
                  </a:lnTo>
                  <a:lnTo>
                    <a:pt x="0" y="191967"/>
                  </a:lnTo>
                  <a:lnTo>
                    <a:pt x="277190" y="208840"/>
                  </a:lnTo>
                  <a:close/>
                </a:path>
              </a:pathLst>
            </a:custGeom>
            <a:gradFill>
              <a:gsLst>
                <a:gs pos="0">
                  <a:srgbClr val="FFF6DB">
                    <a:alpha val="1568"/>
                  </a:srgbClr>
                </a:gs>
                <a:gs pos="100000">
                  <a:srgbClr val="FAD25C">
                    <a:alpha val="29019"/>
                  </a:srgbClr>
                </a:gs>
              </a:gsLst>
              <a:lin ang="18900044" scaled="0"/>
            </a:gradFill>
            <a:ln>
              <a:noFill/>
            </a:ln>
          </p:spPr>
        </p:sp>
        <p:grpSp>
          <p:nvGrpSpPr>
            <p:cNvPr id="4719" name="Google Shape;4719;p27"/>
            <p:cNvGrpSpPr/>
            <p:nvPr/>
          </p:nvGrpSpPr>
          <p:grpSpPr>
            <a:xfrm flipH="1">
              <a:off x="4793350" y="4364763"/>
              <a:ext cx="360275" cy="347750"/>
              <a:chOff x="1618825" y="2930900"/>
              <a:chExt cx="360275" cy="347750"/>
            </a:xfrm>
          </p:grpSpPr>
          <p:sp>
            <p:nvSpPr>
              <p:cNvPr id="4720" name="Google Shape;4720;p27"/>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1" name="Google Shape;4721;p27"/>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2" name="Google Shape;4722;p27"/>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3" name="Google Shape;4723;p27"/>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4" name="Google Shape;4724;p27"/>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5" name="Google Shape;4725;p27"/>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6" name="Google Shape;4726;p27"/>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7" name="Google Shape;4727;p27"/>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728" name="Google Shape;4728;p27"/>
          <p:cNvGrpSpPr/>
          <p:nvPr/>
        </p:nvGrpSpPr>
        <p:grpSpPr>
          <a:xfrm flipH="1">
            <a:off x="8748255" y="351525"/>
            <a:ext cx="395408" cy="4589441"/>
            <a:chOff x="-36750" y="-31225"/>
            <a:chExt cx="441205" cy="5174700"/>
          </a:xfrm>
        </p:grpSpPr>
        <p:sp>
          <p:nvSpPr>
            <p:cNvPr id="4729" name="Google Shape;4729;p27"/>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0" name="Google Shape;4730;p27"/>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1" name="Google Shape;4731;p27"/>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32" name="Google Shape;4732;p27"/>
          <p:cNvGrpSpPr/>
          <p:nvPr/>
        </p:nvGrpSpPr>
        <p:grpSpPr>
          <a:xfrm>
            <a:off x="-870" y="444775"/>
            <a:ext cx="395408" cy="4589441"/>
            <a:chOff x="-36750" y="-31225"/>
            <a:chExt cx="441205" cy="5174700"/>
          </a:xfrm>
        </p:grpSpPr>
        <p:sp>
          <p:nvSpPr>
            <p:cNvPr id="4733" name="Google Shape;4733;p27"/>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4" name="Google Shape;4734;p27"/>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5" name="Google Shape;4735;p27"/>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36" name="Google Shape;4736;p27"/>
          <p:cNvGrpSpPr/>
          <p:nvPr/>
        </p:nvGrpSpPr>
        <p:grpSpPr>
          <a:xfrm>
            <a:off x="-417858" y="-823150"/>
            <a:ext cx="9978772" cy="1382075"/>
            <a:chOff x="193475" y="-693375"/>
            <a:chExt cx="7221575" cy="1382075"/>
          </a:xfrm>
        </p:grpSpPr>
        <p:sp>
          <p:nvSpPr>
            <p:cNvPr id="4737" name="Google Shape;4737;p27"/>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8" name="Google Shape;4738;p27"/>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9" name="Google Shape;4739;p27"/>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0" name="Google Shape;4740;p27"/>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1" name="Google Shape;4741;p27"/>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2" name="Google Shape;4742;p27"/>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3" name="Google Shape;4743;p27"/>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4" name="Google Shape;4744;p27"/>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5" name="Google Shape;4745;p27"/>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6" name="Google Shape;4746;p27"/>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7" name="Google Shape;4747;p27"/>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8" name="Google Shape;4748;p27"/>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9" name="Google Shape;4749;p27"/>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0" name="Google Shape;4750;p27"/>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1" name="Google Shape;4751;p27"/>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2" name="Google Shape;4752;p27"/>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3" name="Google Shape;4753;p27"/>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4" name="Google Shape;4754;p27"/>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5" name="Google Shape;4755;p27"/>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6" name="Google Shape;4756;p27"/>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7" name="Google Shape;4757;p27"/>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8" name="Google Shape;4758;p27"/>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9" name="Google Shape;4759;p27"/>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0" name="Google Shape;4760;p27"/>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1" name="Google Shape;4761;p27"/>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2" name="Google Shape;4762;p27"/>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3" name="Google Shape;4763;p27"/>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4" name="Google Shape;4764;p27"/>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5" name="Google Shape;4765;p27"/>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6" name="Google Shape;4766;p27"/>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7" name="Google Shape;4767;p27"/>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8" name="Google Shape;4768;p27"/>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9" name="Google Shape;4769;p27"/>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0" name="Google Shape;4770;p27"/>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1" name="Google Shape;4771;p27"/>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2" name="Google Shape;4772;p27"/>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3" name="Google Shape;4773;p27"/>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74" name="Google Shape;4774;p27"/>
          <p:cNvGrpSpPr/>
          <p:nvPr/>
        </p:nvGrpSpPr>
        <p:grpSpPr>
          <a:xfrm>
            <a:off x="-20" y="4613271"/>
            <a:ext cx="9143683" cy="1629094"/>
            <a:chOff x="429225" y="4417075"/>
            <a:chExt cx="6749600" cy="1202550"/>
          </a:xfrm>
        </p:grpSpPr>
        <p:sp>
          <p:nvSpPr>
            <p:cNvPr id="4775" name="Google Shape;4775;p27"/>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6" name="Google Shape;4776;p27"/>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7" name="Google Shape;4777;p27"/>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8" name="Google Shape;4778;p27"/>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9" name="Google Shape;4779;p27"/>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0" name="Google Shape;4780;p27"/>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1" name="Google Shape;4781;p27"/>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2" name="Google Shape;4782;p27"/>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3" name="Google Shape;4783;p27"/>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4" name="Google Shape;4784;p27"/>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5" name="Google Shape;4785;p27"/>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6" name="Google Shape;4786;p27"/>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7" name="Google Shape;4787;p27"/>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8" name="Google Shape;4788;p27"/>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9" name="Google Shape;4789;p27"/>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0" name="Google Shape;4790;p27"/>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1" name="Google Shape;4791;p27"/>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2" name="Google Shape;4792;p27"/>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3" name="Google Shape;4793;p27"/>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4" name="Google Shape;4794;p27"/>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5" name="Google Shape;4795;p27"/>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6" name="Google Shape;4796;p27"/>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7" name="Google Shape;4797;p27"/>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8" name="Google Shape;4798;p27"/>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9" name="Google Shape;4799;p27"/>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0" name="Google Shape;4800;p27"/>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1" name="Google Shape;4801;p27"/>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2" name="Google Shape;4802;p27"/>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3" name="Google Shape;4803;p27"/>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4" name="Google Shape;4804;p27"/>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5" name="Google Shape;4805;p27"/>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6" name="Google Shape;4806;p27"/>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7" name="Google Shape;4807;p27"/>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8" name="Google Shape;4808;p27"/>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9" name="Google Shape;4809;p27"/>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0" name="Google Shape;4810;p27"/>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1" name="Google Shape;4811;p27"/>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2" name="Google Shape;4812;p27"/>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3" name="Google Shape;4813;p27"/>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4" name="Google Shape;4814;p27"/>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5" name="Google Shape;4815;p27"/>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6" name="Google Shape;4816;p27"/>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7" name="Google Shape;4817;p27"/>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8" name="Google Shape;4818;p27"/>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9" name="Google Shape;4819;p27"/>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0" name="Google Shape;4820;p27"/>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1" name="Google Shape;4821;p27"/>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2" name="Google Shape;4822;p27"/>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3" name="Google Shape;4823;p27"/>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4" name="Google Shape;4824;p27"/>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5" name="Google Shape;4825;p27"/>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6" name="Google Shape;4826;p27"/>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7" name="Google Shape;4827;p27"/>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8" name="Google Shape;4828;p27"/>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9" name="Google Shape;4829;p27"/>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0" name="Google Shape;4830;p27"/>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1" name="Google Shape;4831;p27"/>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2" name="Google Shape;4832;p27"/>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3" name="Google Shape;4833;p27"/>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4" name="Google Shape;4834;p27"/>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5" name="Google Shape;4835;p27"/>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6" name="Google Shape;4836;p27"/>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7" name="Google Shape;4837;p27"/>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8" name="Google Shape;4838;p27"/>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9" name="Google Shape;4839;p27"/>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0" name="Google Shape;4840;p27"/>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1" name="Google Shape;4841;p27"/>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2" name="Google Shape;4842;p27"/>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3" name="Google Shape;4843;p27"/>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4" name="Google Shape;4844;p27"/>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5" name="Google Shape;4845;p27"/>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6" name="Google Shape;4846;p27"/>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7" name="Google Shape;4847;p27"/>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8" name="Google Shape;4848;p27"/>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9" name="Google Shape;4849;p27"/>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0" name="Google Shape;4850;p27"/>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1" name="Google Shape;4851;p27"/>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2" name="Google Shape;4852;p27"/>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3" name="Google Shape;4853;p27"/>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4" name="Google Shape;4854;p27"/>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5" name="Google Shape;4855;p27"/>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6" name="Google Shape;4856;p27"/>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7" name="Google Shape;4857;p27"/>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8" name="Google Shape;4858;p27"/>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9" name="Google Shape;4859;p27"/>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0" name="Google Shape;4860;p27"/>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1" name="Google Shape;4861;p27"/>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2" name="Google Shape;4862;p27"/>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3" name="Google Shape;4863;p27"/>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4" name="Google Shape;4864;p27"/>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5" name="Google Shape;4865;p27"/>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6" name="Google Shape;4866;p27"/>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7" name="Google Shape;4867;p27"/>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8" name="Google Shape;4868;p27"/>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9" name="Google Shape;4869;p27"/>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0" name="Google Shape;4870;p27"/>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1" name="Google Shape;4871;p27"/>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2" name="Google Shape;4872;p27"/>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3" name="Google Shape;4873;p27"/>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4" name="Google Shape;4874;p27"/>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5" name="Google Shape;4875;p27"/>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6" name="Google Shape;4876;p27"/>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7" name="Google Shape;4877;p27"/>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8" name="Google Shape;4878;p27"/>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9" name="Google Shape;4879;p27"/>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0" name="Google Shape;4880;p27"/>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1" name="Google Shape;4881;p27"/>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2" name="Google Shape;4882;p27"/>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3" name="Google Shape;4883;p27"/>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4" name="Google Shape;4884;p27"/>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5" name="Google Shape;4885;p27"/>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6" name="Google Shape;4886;p27"/>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7" name="Google Shape;4887;p27"/>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8" name="Google Shape;4888;p27"/>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9" name="Google Shape;4889;p27"/>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0" name="Google Shape;4890;p27"/>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1" name="Google Shape;4891;p27"/>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2" name="Google Shape;4892;p27"/>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3" name="Google Shape;4893;p27"/>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4" name="Google Shape;4894;p27"/>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5" name="Google Shape;4895;p27"/>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6" name="Google Shape;4896;p27"/>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7" name="Google Shape;4897;p27"/>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8" name="Google Shape;4898;p27"/>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9" name="Google Shape;4899;p27"/>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0" name="Google Shape;4900;p27"/>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1" name="Google Shape;4901;p27"/>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2" name="Google Shape;4902;p27"/>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3" name="Google Shape;4903;p27"/>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4" name="Google Shape;4904;p27"/>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5" name="Google Shape;4905;p27"/>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6" name="Google Shape;4906;p27"/>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7" name="Google Shape;4907;p27"/>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8" name="Google Shape;4908;p27"/>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9" name="Google Shape;4909;p27"/>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0" name="Google Shape;4910;p27"/>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1" name="Google Shape;4911;p27"/>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2" name="Google Shape;4912;p27"/>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3" name="Google Shape;4913;p27"/>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4" name="Google Shape;4914;p27"/>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5" name="Google Shape;4915;p27"/>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6" name="Google Shape;4916;p27"/>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7" name="Google Shape;4917;p27"/>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8" name="Google Shape;4918;p27"/>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9" name="Google Shape;4919;p27"/>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0" name="Google Shape;4920;p27"/>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1" name="Google Shape;4921;p27"/>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2" name="Google Shape;4922;p27"/>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3" name="Google Shape;4923;p27"/>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4" name="Google Shape;4924;p27"/>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5" name="Google Shape;4925;p27"/>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6" name="Google Shape;4926;p27"/>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7" name="Google Shape;4927;p27"/>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8" name="Google Shape;4928;p27"/>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9" name="Google Shape;4929;p27"/>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0" name="Google Shape;4930;p27"/>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1" name="Google Shape;4931;p27"/>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2" name="Google Shape;4932;p27"/>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3" name="Google Shape;4933;p27"/>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4" name="Google Shape;4934;p27"/>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5" name="Google Shape;4935;p27"/>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6" name="Google Shape;4936;p27"/>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7" name="Google Shape;4937;p27"/>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8" name="Google Shape;4938;p27"/>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9" name="Google Shape;4939;p27"/>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0" name="Google Shape;4940;p27"/>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1" name="Google Shape;4941;p27"/>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2" name="Google Shape;4942;p27"/>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3" name="Google Shape;4943;p27"/>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4" name="Google Shape;4944;p27"/>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5" name="Google Shape;4945;p27"/>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46" name="Google Shape;4946;p27"/>
          <p:cNvSpPr txBox="1"/>
          <p:nvPr>
            <p:ph type="title"/>
          </p:nvPr>
        </p:nvSpPr>
        <p:spPr>
          <a:xfrm rot="-381">
            <a:off x="5208825" y="1566861"/>
            <a:ext cx="2703900" cy="54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947" name="Google Shape;4947;p27"/>
          <p:cNvSpPr txBox="1"/>
          <p:nvPr>
            <p:ph idx="1" type="subTitle"/>
          </p:nvPr>
        </p:nvSpPr>
        <p:spPr>
          <a:xfrm>
            <a:off x="5208825" y="2092910"/>
            <a:ext cx="2703900" cy="127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7">
    <p:spTree>
      <p:nvGrpSpPr>
        <p:cNvPr id="4948" name="Shape 4948"/>
        <p:cNvGrpSpPr/>
        <p:nvPr/>
      </p:nvGrpSpPr>
      <p:grpSpPr>
        <a:xfrm>
          <a:off x="0" y="0"/>
          <a:ext cx="0" cy="0"/>
          <a:chOff x="0" y="0"/>
          <a:chExt cx="0" cy="0"/>
        </a:xfrm>
      </p:grpSpPr>
      <p:sp>
        <p:nvSpPr>
          <p:cNvPr id="4949" name="Google Shape;4949;p28"/>
          <p:cNvSpPr/>
          <p:nvPr/>
        </p:nvSpPr>
        <p:spPr>
          <a:xfrm>
            <a:off x="-7175" y="3543775"/>
            <a:ext cx="9158700" cy="1629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50" name="Google Shape;4950;p28"/>
          <p:cNvGrpSpPr/>
          <p:nvPr/>
        </p:nvGrpSpPr>
        <p:grpSpPr>
          <a:xfrm>
            <a:off x="4731051" y="3680128"/>
            <a:ext cx="3319678" cy="1513282"/>
            <a:chOff x="1951575" y="2613150"/>
            <a:chExt cx="3658450" cy="2837050"/>
          </a:xfrm>
        </p:grpSpPr>
        <p:sp>
          <p:nvSpPr>
            <p:cNvPr id="4951" name="Google Shape;4951;p28"/>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2" name="Google Shape;4952;p28"/>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3" name="Google Shape;4953;p28"/>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54" name="Google Shape;4954;p28"/>
          <p:cNvGrpSpPr/>
          <p:nvPr/>
        </p:nvGrpSpPr>
        <p:grpSpPr>
          <a:xfrm flipH="1">
            <a:off x="2676375" y="387375"/>
            <a:ext cx="6477200" cy="4366413"/>
            <a:chOff x="-1323575" y="346100"/>
            <a:chExt cx="6477200" cy="4366413"/>
          </a:xfrm>
        </p:grpSpPr>
        <p:sp>
          <p:nvSpPr>
            <p:cNvPr id="4955" name="Google Shape;4955;p28"/>
            <p:cNvSpPr/>
            <p:nvPr/>
          </p:nvSpPr>
          <p:spPr>
            <a:xfrm>
              <a:off x="-1323575" y="346100"/>
              <a:ext cx="6345125" cy="4202000"/>
            </a:xfrm>
            <a:custGeom>
              <a:rect b="b" l="l" r="r" t="t"/>
              <a:pathLst>
                <a:path extrusionOk="0" h="168080" w="253805">
                  <a:moveTo>
                    <a:pt x="253805" y="162914"/>
                  </a:moveTo>
                  <a:lnTo>
                    <a:pt x="574" y="0"/>
                  </a:lnTo>
                  <a:lnTo>
                    <a:pt x="0" y="131708"/>
                  </a:lnTo>
                  <a:lnTo>
                    <a:pt x="246631" y="168080"/>
                  </a:lnTo>
                  <a:close/>
                </a:path>
              </a:pathLst>
            </a:custGeom>
            <a:gradFill>
              <a:gsLst>
                <a:gs pos="0">
                  <a:srgbClr val="FFF6DB">
                    <a:alpha val="1568"/>
                  </a:srgbClr>
                </a:gs>
                <a:gs pos="100000">
                  <a:srgbClr val="FAD25C">
                    <a:alpha val="29019"/>
                  </a:srgbClr>
                </a:gs>
              </a:gsLst>
              <a:lin ang="18900044" scaled="0"/>
            </a:gradFill>
            <a:ln>
              <a:noFill/>
            </a:ln>
          </p:spPr>
        </p:sp>
        <p:grpSp>
          <p:nvGrpSpPr>
            <p:cNvPr id="4956" name="Google Shape;4956;p28"/>
            <p:cNvGrpSpPr/>
            <p:nvPr/>
          </p:nvGrpSpPr>
          <p:grpSpPr>
            <a:xfrm flipH="1">
              <a:off x="4793350" y="4364763"/>
              <a:ext cx="360275" cy="347750"/>
              <a:chOff x="1618825" y="2930900"/>
              <a:chExt cx="360275" cy="347750"/>
            </a:xfrm>
          </p:grpSpPr>
          <p:sp>
            <p:nvSpPr>
              <p:cNvPr id="4957" name="Google Shape;4957;p28"/>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8" name="Google Shape;4958;p28"/>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9" name="Google Shape;4959;p28"/>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0" name="Google Shape;4960;p28"/>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1" name="Google Shape;4961;p28"/>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2" name="Google Shape;4962;p28"/>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3" name="Google Shape;4963;p28"/>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4" name="Google Shape;4964;p28"/>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965" name="Google Shape;4965;p28"/>
          <p:cNvGrpSpPr/>
          <p:nvPr/>
        </p:nvGrpSpPr>
        <p:grpSpPr>
          <a:xfrm flipH="1">
            <a:off x="1291200" y="-695850"/>
            <a:ext cx="8077575" cy="5747913"/>
            <a:chOff x="-97475" y="-719175"/>
            <a:chExt cx="8077575" cy="5747913"/>
          </a:xfrm>
        </p:grpSpPr>
        <p:sp>
          <p:nvSpPr>
            <p:cNvPr id="4966" name="Google Shape;4966;p28"/>
            <p:cNvSpPr/>
            <p:nvPr/>
          </p:nvSpPr>
          <p:spPr>
            <a:xfrm>
              <a:off x="-97475" y="-719175"/>
              <a:ext cx="7816800" cy="5460950"/>
            </a:xfrm>
            <a:custGeom>
              <a:rect b="b" l="l" r="r" t="t"/>
              <a:pathLst>
                <a:path extrusionOk="0" h="218438" w="312672">
                  <a:moveTo>
                    <a:pt x="312672" y="208242"/>
                  </a:moveTo>
                  <a:lnTo>
                    <a:pt x="0" y="0"/>
                  </a:lnTo>
                  <a:lnTo>
                    <a:pt x="3612" y="140676"/>
                  </a:lnTo>
                  <a:lnTo>
                    <a:pt x="304905" y="218438"/>
                  </a:lnTo>
                  <a:close/>
                </a:path>
              </a:pathLst>
            </a:custGeom>
            <a:gradFill>
              <a:gsLst>
                <a:gs pos="0">
                  <a:srgbClr val="FFF6DB">
                    <a:alpha val="1568"/>
                  </a:srgbClr>
                </a:gs>
                <a:gs pos="100000">
                  <a:srgbClr val="FAD25C">
                    <a:alpha val="29019"/>
                  </a:srgbClr>
                </a:gs>
              </a:gsLst>
              <a:lin ang="18900044" scaled="0"/>
            </a:gradFill>
            <a:ln>
              <a:noFill/>
            </a:ln>
          </p:spPr>
        </p:sp>
        <p:grpSp>
          <p:nvGrpSpPr>
            <p:cNvPr id="4967" name="Google Shape;4967;p28"/>
            <p:cNvGrpSpPr/>
            <p:nvPr/>
          </p:nvGrpSpPr>
          <p:grpSpPr>
            <a:xfrm flipH="1">
              <a:off x="7387975" y="4456863"/>
              <a:ext cx="592125" cy="571875"/>
              <a:chOff x="1378650" y="3847600"/>
              <a:chExt cx="592125" cy="571875"/>
            </a:xfrm>
          </p:grpSpPr>
          <p:sp>
            <p:nvSpPr>
              <p:cNvPr id="4968" name="Google Shape;4968;p28"/>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9" name="Google Shape;4969;p28"/>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0" name="Google Shape;4970;p28"/>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1" name="Google Shape;4971;p28"/>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2" name="Google Shape;4972;p28"/>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3" name="Google Shape;4973;p28"/>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4" name="Google Shape;4974;p28"/>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5" name="Google Shape;4975;p28"/>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976" name="Google Shape;4976;p28"/>
          <p:cNvGrpSpPr/>
          <p:nvPr/>
        </p:nvGrpSpPr>
        <p:grpSpPr>
          <a:xfrm>
            <a:off x="23" y="-132180"/>
            <a:ext cx="1291188" cy="5305618"/>
            <a:chOff x="1440600" y="197825"/>
            <a:chExt cx="990175" cy="3797050"/>
          </a:xfrm>
        </p:grpSpPr>
        <p:sp>
          <p:nvSpPr>
            <p:cNvPr id="4977" name="Google Shape;4977;p28"/>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8" name="Google Shape;4978;p28"/>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9" name="Google Shape;4979;p28"/>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0" name="Google Shape;4980;p28"/>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1" name="Google Shape;4981;p28"/>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2" name="Google Shape;4982;p28"/>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3" name="Google Shape;4983;p28"/>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4" name="Google Shape;4984;p28"/>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5" name="Google Shape;4985;p28"/>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86" name="Google Shape;4986;p28"/>
          <p:cNvGrpSpPr/>
          <p:nvPr/>
        </p:nvGrpSpPr>
        <p:grpSpPr>
          <a:xfrm flipH="1">
            <a:off x="7860239" y="-132180"/>
            <a:ext cx="1291188" cy="5305618"/>
            <a:chOff x="1440600" y="197825"/>
            <a:chExt cx="990175" cy="3797050"/>
          </a:xfrm>
        </p:grpSpPr>
        <p:sp>
          <p:nvSpPr>
            <p:cNvPr id="4987" name="Google Shape;4987;p28"/>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8" name="Google Shape;4988;p28"/>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9" name="Google Shape;4989;p28"/>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0" name="Google Shape;4990;p28"/>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1" name="Google Shape;4991;p28"/>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2" name="Google Shape;4992;p28"/>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3" name="Google Shape;4993;p28"/>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4" name="Google Shape;4994;p28"/>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5" name="Google Shape;4995;p28"/>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96" name="Google Shape;4996;p28"/>
          <p:cNvGrpSpPr/>
          <p:nvPr/>
        </p:nvGrpSpPr>
        <p:grpSpPr>
          <a:xfrm>
            <a:off x="-417858" y="-823150"/>
            <a:ext cx="9978772" cy="1382075"/>
            <a:chOff x="193475" y="-693375"/>
            <a:chExt cx="7221575" cy="1382075"/>
          </a:xfrm>
        </p:grpSpPr>
        <p:sp>
          <p:nvSpPr>
            <p:cNvPr id="4997" name="Google Shape;4997;p28"/>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8" name="Google Shape;4998;p28"/>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9" name="Google Shape;4999;p28"/>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0" name="Google Shape;5000;p28"/>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1" name="Google Shape;5001;p28"/>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2" name="Google Shape;5002;p28"/>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3" name="Google Shape;5003;p28"/>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4" name="Google Shape;5004;p28"/>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5" name="Google Shape;5005;p28"/>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6" name="Google Shape;5006;p28"/>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7" name="Google Shape;5007;p28"/>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8" name="Google Shape;5008;p28"/>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9" name="Google Shape;5009;p28"/>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0" name="Google Shape;5010;p28"/>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1" name="Google Shape;5011;p28"/>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2" name="Google Shape;5012;p28"/>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3" name="Google Shape;5013;p28"/>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4" name="Google Shape;5014;p28"/>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5" name="Google Shape;5015;p28"/>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6" name="Google Shape;5016;p28"/>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7" name="Google Shape;5017;p28"/>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8" name="Google Shape;5018;p28"/>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9" name="Google Shape;5019;p28"/>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0" name="Google Shape;5020;p28"/>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1" name="Google Shape;5021;p28"/>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2" name="Google Shape;5022;p28"/>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3" name="Google Shape;5023;p28"/>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4" name="Google Shape;5024;p28"/>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5" name="Google Shape;5025;p28"/>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6" name="Google Shape;5026;p28"/>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7" name="Google Shape;5027;p28"/>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8" name="Google Shape;5028;p28"/>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9" name="Google Shape;5029;p28"/>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0" name="Google Shape;5030;p28"/>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1" name="Google Shape;5031;p28"/>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2" name="Google Shape;5032;p28"/>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3" name="Google Shape;5033;p28"/>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34" name="Google Shape;5034;p28"/>
          <p:cNvSpPr txBox="1"/>
          <p:nvPr>
            <p:ph type="title"/>
          </p:nvPr>
        </p:nvSpPr>
        <p:spPr>
          <a:xfrm>
            <a:off x="1806410" y="1498319"/>
            <a:ext cx="2755500" cy="595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035" name="Google Shape;5035;p28"/>
          <p:cNvSpPr txBox="1"/>
          <p:nvPr>
            <p:ph idx="1" type="subTitle"/>
          </p:nvPr>
        </p:nvSpPr>
        <p:spPr>
          <a:xfrm rot="374">
            <a:off x="1806410" y="2085554"/>
            <a:ext cx="2755500" cy="12606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3_1">
    <p:spTree>
      <p:nvGrpSpPr>
        <p:cNvPr id="5036" name="Shape 5036"/>
        <p:cNvGrpSpPr/>
        <p:nvPr/>
      </p:nvGrpSpPr>
      <p:grpSpPr>
        <a:xfrm>
          <a:off x="0" y="0"/>
          <a:ext cx="0" cy="0"/>
          <a:chOff x="0" y="0"/>
          <a:chExt cx="0" cy="0"/>
        </a:xfrm>
      </p:grpSpPr>
      <p:sp>
        <p:nvSpPr>
          <p:cNvPr id="5037" name="Google Shape;5037;p29"/>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38" name="Google Shape;5038;p29"/>
          <p:cNvGrpSpPr/>
          <p:nvPr/>
        </p:nvGrpSpPr>
        <p:grpSpPr>
          <a:xfrm>
            <a:off x="35875" y="-746050"/>
            <a:ext cx="7363125" cy="5349538"/>
            <a:chOff x="-2209500" y="-637025"/>
            <a:chExt cx="7363125" cy="5349538"/>
          </a:xfrm>
        </p:grpSpPr>
        <p:sp>
          <p:nvSpPr>
            <p:cNvPr id="5039" name="Google Shape;5039;p29"/>
            <p:cNvSpPr/>
            <p:nvPr/>
          </p:nvSpPr>
          <p:spPr>
            <a:xfrm>
              <a:off x="-2209500" y="-637025"/>
              <a:ext cx="7231050" cy="5185125"/>
            </a:xfrm>
            <a:custGeom>
              <a:rect b="b" l="l" r="r" t="t"/>
              <a:pathLst>
                <a:path extrusionOk="0" h="207405" w="289242">
                  <a:moveTo>
                    <a:pt x="289242" y="202239"/>
                  </a:moveTo>
                  <a:lnTo>
                    <a:pt x="0" y="0"/>
                  </a:lnTo>
                  <a:lnTo>
                    <a:pt x="1434" y="190532"/>
                  </a:lnTo>
                  <a:lnTo>
                    <a:pt x="282068" y="207405"/>
                  </a:lnTo>
                  <a:close/>
                </a:path>
              </a:pathLst>
            </a:custGeom>
            <a:gradFill>
              <a:gsLst>
                <a:gs pos="0">
                  <a:srgbClr val="FFF6DB">
                    <a:alpha val="1568"/>
                  </a:srgbClr>
                </a:gs>
                <a:gs pos="100000">
                  <a:srgbClr val="FAD25C">
                    <a:alpha val="29019"/>
                  </a:srgbClr>
                </a:gs>
              </a:gsLst>
              <a:lin ang="18900044" scaled="0"/>
            </a:gradFill>
            <a:ln>
              <a:noFill/>
            </a:ln>
          </p:spPr>
        </p:sp>
        <p:grpSp>
          <p:nvGrpSpPr>
            <p:cNvPr id="5040" name="Google Shape;5040;p29"/>
            <p:cNvGrpSpPr/>
            <p:nvPr/>
          </p:nvGrpSpPr>
          <p:grpSpPr>
            <a:xfrm flipH="1">
              <a:off x="4793350" y="4364763"/>
              <a:ext cx="360275" cy="347750"/>
              <a:chOff x="1618825" y="2930900"/>
              <a:chExt cx="360275" cy="347750"/>
            </a:xfrm>
          </p:grpSpPr>
          <p:sp>
            <p:nvSpPr>
              <p:cNvPr id="5041" name="Google Shape;5041;p29"/>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2" name="Google Shape;5042;p29"/>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3" name="Google Shape;5043;p29"/>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4" name="Google Shape;5044;p29"/>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5" name="Google Shape;5045;p29"/>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6" name="Google Shape;5046;p29"/>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7" name="Google Shape;5047;p29"/>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8" name="Google Shape;5048;p29"/>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049" name="Google Shape;5049;p29"/>
          <p:cNvGrpSpPr/>
          <p:nvPr/>
        </p:nvGrpSpPr>
        <p:grpSpPr>
          <a:xfrm flipH="1">
            <a:off x="8319293" y="-132175"/>
            <a:ext cx="832143" cy="5305618"/>
            <a:chOff x="1440600" y="197825"/>
            <a:chExt cx="990175" cy="3797050"/>
          </a:xfrm>
        </p:grpSpPr>
        <p:sp>
          <p:nvSpPr>
            <p:cNvPr id="5050" name="Google Shape;5050;p29"/>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1" name="Google Shape;5051;p29"/>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2" name="Google Shape;5052;p29"/>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3" name="Google Shape;5053;p29"/>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4" name="Google Shape;5054;p29"/>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5" name="Google Shape;5055;p29"/>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6" name="Google Shape;5056;p29"/>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7" name="Google Shape;5057;p29"/>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8" name="Google Shape;5058;p29"/>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59" name="Google Shape;5059;p29"/>
          <p:cNvGrpSpPr/>
          <p:nvPr/>
        </p:nvGrpSpPr>
        <p:grpSpPr>
          <a:xfrm>
            <a:off x="50" y="-132175"/>
            <a:ext cx="832143" cy="5305618"/>
            <a:chOff x="1440600" y="197825"/>
            <a:chExt cx="990175" cy="3797050"/>
          </a:xfrm>
        </p:grpSpPr>
        <p:sp>
          <p:nvSpPr>
            <p:cNvPr id="5060" name="Google Shape;5060;p29"/>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1" name="Google Shape;5061;p29"/>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2" name="Google Shape;5062;p29"/>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3" name="Google Shape;5063;p29"/>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4" name="Google Shape;5064;p29"/>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5" name="Google Shape;5065;p29"/>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6" name="Google Shape;5066;p29"/>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7" name="Google Shape;5067;p29"/>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8" name="Google Shape;5068;p29"/>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69" name="Google Shape;5069;p29"/>
          <p:cNvGrpSpPr/>
          <p:nvPr/>
        </p:nvGrpSpPr>
        <p:grpSpPr>
          <a:xfrm>
            <a:off x="-417858" y="-823150"/>
            <a:ext cx="9978772" cy="1382075"/>
            <a:chOff x="193475" y="-693375"/>
            <a:chExt cx="7221575" cy="1382075"/>
          </a:xfrm>
        </p:grpSpPr>
        <p:sp>
          <p:nvSpPr>
            <p:cNvPr id="5070" name="Google Shape;5070;p29"/>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1" name="Google Shape;5071;p29"/>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2" name="Google Shape;5072;p29"/>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3" name="Google Shape;5073;p29"/>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4" name="Google Shape;5074;p29"/>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5" name="Google Shape;5075;p29"/>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6" name="Google Shape;5076;p29"/>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7" name="Google Shape;5077;p29"/>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8" name="Google Shape;5078;p29"/>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9" name="Google Shape;5079;p29"/>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0" name="Google Shape;5080;p29"/>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1" name="Google Shape;5081;p29"/>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2" name="Google Shape;5082;p29"/>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3" name="Google Shape;5083;p29"/>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4" name="Google Shape;5084;p29"/>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5" name="Google Shape;5085;p29"/>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6" name="Google Shape;5086;p29"/>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7" name="Google Shape;5087;p29"/>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8" name="Google Shape;5088;p29"/>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9" name="Google Shape;5089;p29"/>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0" name="Google Shape;5090;p29"/>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1" name="Google Shape;5091;p29"/>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2" name="Google Shape;5092;p29"/>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3" name="Google Shape;5093;p29"/>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4" name="Google Shape;5094;p29"/>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5" name="Google Shape;5095;p29"/>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6" name="Google Shape;5096;p29"/>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7" name="Google Shape;5097;p29"/>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8" name="Google Shape;5098;p29"/>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9" name="Google Shape;5099;p29"/>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0" name="Google Shape;5100;p29"/>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1" name="Google Shape;5101;p29"/>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2" name="Google Shape;5102;p29"/>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3" name="Google Shape;5103;p29"/>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4" name="Google Shape;5104;p29"/>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5" name="Google Shape;5105;p29"/>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6" name="Google Shape;5106;p29"/>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07" name="Google Shape;5107;p29"/>
          <p:cNvGrpSpPr/>
          <p:nvPr/>
        </p:nvGrpSpPr>
        <p:grpSpPr>
          <a:xfrm>
            <a:off x="-20" y="4613271"/>
            <a:ext cx="9143683" cy="1629094"/>
            <a:chOff x="429225" y="4417075"/>
            <a:chExt cx="6749600" cy="1202550"/>
          </a:xfrm>
        </p:grpSpPr>
        <p:sp>
          <p:nvSpPr>
            <p:cNvPr id="5108" name="Google Shape;5108;p29"/>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9" name="Google Shape;5109;p29"/>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0" name="Google Shape;5110;p29"/>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1" name="Google Shape;5111;p29"/>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2" name="Google Shape;5112;p29"/>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3" name="Google Shape;5113;p29"/>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4" name="Google Shape;5114;p29"/>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5" name="Google Shape;5115;p29"/>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6" name="Google Shape;5116;p29"/>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7" name="Google Shape;5117;p29"/>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8" name="Google Shape;5118;p29"/>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9" name="Google Shape;5119;p29"/>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0" name="Google Shape;5120;p29"/>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1" name="Google Shape;5121;p29"/>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2" name="Google Shape;5122;p29"/>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3" name="Google Shape;5123;p29"/>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4" name="Google Shape;5124;p29"/>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5" name="Google Shape;5125;p29"/>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6" name="Google Shape;5126;p29"/>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7" name="Google Shape;5127;p29"/>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8" name="Google Shape;5128;p29"/>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9" name="Google Shape;5129;p29"/>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0" name="Google Shape;5130;p29"/>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1" name="Google Shape;5131;p29"/>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2" name="Google Shape;5132;p29"/>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3" name="Google Shape;5133;p29"/>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4" name="Google Shape;5134;p29"/>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5" name="Google Shape;5135;p29"/>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6" name="Google Shape;5136;p29"/>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7" name="Google Shape;5137;p29"/>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8" name="Google Shape;5138;p29"/>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9" name="Google Shape;5139;p29"/>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0" name="Google Shape;5140;p29"/>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1" name="Google Shape;5141;p29"/>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2" name="Google Shape;5142;p29"/>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3" name="Google Shape;5143;p29"/>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4" name="Google Shape;5144;p29"/>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5" name="Google Shape;5145;p29"/>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6" name="Google Shape;5146;p29"/>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7" name="Google Shape;5147;p29"/>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8" name="Google Shape;5148;p29"/>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9" name="Google Shape;5149;p29"/>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0" name="Google Shape;5150;p29"/>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1" name="Google Shape;5151;p29"/>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2" name="Google Shape;5152;p29"/>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3" name="Google Shape;5153;p29"/>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4" name="Google Shape;5154;p29"/>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5" name="Google Shape;5155;p29"/>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6" name="Google Shape;5156;p29"/>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7" name="Google Shape;5157;p29"/>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8" name="Google Shape;5158;p29"/>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9" name="Google Shape;5159;p29"/>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0" name="Google Shape;5160;p29"/>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1" name="Google Shape;5161;p29"/>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2" name="Google Shape;5162;p29"/>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3" name="Google Shape;5163;p29"/>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4" name="Google Shape;5164;p29"/>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5" name="Google Shape;5165;p29"/>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6" name="Google Shape;5166;p29"/>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7" name="Google Shape;5167;p29"/>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8" name="Google Shape;5168;p29"/>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9" name="Google Shape;5169;p29"/>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0" name="Google Shape;5170;p29"/>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1" name="Google Shape;5171;p29"/>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2" name="Google Shape;5172;p29"/>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3" name="Google Shape;5173;p29"/>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4" name="Google Shape;5174;p29"/>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5" name="Google Shape;5175;p29"/>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6" name="Google Shape;5176;p29"/>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7" name="Google Shape;5177;p29"/>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8" name="Google Shape;5178;p29"/>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9" name="Google Shape;5179;p29"/>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0" name="Google Shape;5180;p29"/>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1" name="Google Shape;5181;p29"/>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2" name="Google Shape;5182;p29"/>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3" name="Google Shape;5183;p29"/>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4" name="Google Shape;5184;p29"/>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5" name="Google Shape;5185;p29"/>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6" name="Google Shape;5186;p29"/>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7" name="Google Shape;5187;p29"/>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8" name="Google Shape;5188;p29"/>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9" name="Google Shape;5189;p29"/>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0" name="Google Shape;5190;p29"/>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1" name="Google Shape;5191;p29"/>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2" name="Google Shape;5192;p29"/>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3" name="Google Shape;5193;p29"/>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4" name="Google Shape;5194;p29"/>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5" name="Google Shape;5195;p29"/>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6" name="Google Shape;5196;p29"/>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7" name="Google Shape;5197;p29"/>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8" name="Google Shape;5198;p29"/>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9" name="Google Shape;5199;p29"/>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0" name="Google Shape;5200;p29"/>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1" name="Google Shape;5201;p29"/>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2" name="Google Shape;5202;p29"/>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3" name="Google Shape;5203;p29"/>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4" name="Google Shape;5204;p29"/>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5" name="Google Shape;5205;p29"/>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6" name="Google Shape;5206;p29"/>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7" name="Google Shape;5207;p29"/>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8" name="Google Shape;5208;p29"/>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9" name="Google Shape;5209;p29"/>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0" name="Google Shape;5210;p29"/>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1" name="Google Shape;5211;p29"/>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2" name="Google Shape;5212;p29"/>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3" name="Google Shape;5213;p29"/>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4" name="Google Shape;5214;p29"/>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5" name="Google Shape;5215;p29"/>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6" name="Google Shape;5216;p29"/>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7" name="Google Shape;5217;p29"/>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8" name="Google Shape;5218;p29"/>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9" name="Google Shape;5219;p29"/>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0" name="Google Shape;5220;p29"/>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1" name="Google Shape;5221;p29"/>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2" name="Google Shape;5222;p29"/>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3" name="Google Shape;5223;p29"/>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4" name="Google Shape;5224;p29"/>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5" name="Google Shape;5225;p29"/>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6" name="Google Shape;5226;p29"/>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7" name="Google Shape;5227;p29"/>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8" name="Google Shape;5228;p29"/>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9" name="Google Shape;5229;p29"/>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0" name="Google Shape;5230;p29"/>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1" name="Google Shape;5231;p29"/>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2" name="Google Shape;5232;p29"/>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3" name="Google Shape;5233;p29"/>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4" name="Google Shape;5234;p29"/>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5" name="Google Shape;5235;p29"/>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6" name="Google Shape;5236;p29"/>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7" name="Google Shape;5237;p29"/>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8" name="Google Shape;5238;p29"/>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9" name="Google Shape;5239;p29"/>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0" name="Google Shape;5240;p29"/>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1" name="Google Shape;5241;p29"/>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2" name="Google Shape;5242;p29"/>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3" name="Google Shape;5243;p29"/>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4" name="Google Shape;5244;p29"/>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5" name="Google Shape;5245;p29"/>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6" name="Google Shape;5246;p29"/>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7" name="Google Shape;5247;p29"/>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8" name="Google Shape;5248;p29"/>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9" name="Google Shape;5249;p29"/>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0" name="Google Shape;5250;p29"/>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1" name="Google Shape;5251;p29"/>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2" name="Google Shape;5252;p29"/>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3" name="Google Shape;5253;p29"/>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4" name="Google Shape;5254;p29"/>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5" name="Google Shape;5255;p29"/>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6" name="Google Shape;5256;p29"/>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7" name="Google Shape;5257;p29"/>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8" name="Google Shape;5258;p29"/>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9" name="Google Shape;5259;p29"/>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0" name="Google Shape;5260;p29"/>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1" name="Google Shape;5261;p29"/>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2" name="Google Shape;5262;p29"/>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3" name="Google Shape;5263;p29"/>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4" name="Google Shape;5264;p29"/>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5" name="Google Shape;5265;p29"/>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6" name="Google Shape;5266;p29"/>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7" name="Google Shape;5267;p29"/>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8" name="Google Shape;5268;p29"/>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9" name="Google Shape;5269;p29"/>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0" name="Google Shape;5270;p29"/>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1" name="Google Shape;5271;p29"/>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2" name="Google Shape;5272;p29"/>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3" name="Google Shape;5273;p29"/>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4" name="Google Shape;5274;p29"/>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5" name="Google Shape;5275;p29"/>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6" name="Google Shape;5276;p29"/>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7" name="Google Shape;5277;p29"/>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8" name="Google Shape;5278;p29"/>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79" name="Google Shape;5279;p29"/>
          <p:cNvSpPr txBox="1"/>
          <p:nvPr>
            <p:ph type="title"/>
          </p:nvPr>
        </p:nvSpPr>
        <p:spPr>
          <a:xfrm>
            <a:off x="719992" y="2299639"/>
            <a:ext cx="2132400" cy="457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5280" name="Google Shape;5280;p29"/>
          <p:cNvSpPr txBox="1"/>
          <p:nvPr>
            <p:ph idx="1" type="subTitle"/>
          </p:nvPr>
        </p:nvSpPr>
        <p:spPr>
          <a:xfrm>
            <a:off x="719992" y="2727238"/>
            <a:ext cx="2132400" cy="484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281" name="Google Shape;5281;p29"/>
          <p:cNvSpPr txBox="1"/>
          <p:nvPr>
            <p:ph idx="2" type="title"/>
          </p:nvPr>
        </p:nvSpPr>
        <p:spPr>
          <a:xfrm>
            <a:off x="6291593" y="2299639"/>
            <a:ext cx="21324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5282" name="Google Shape;5282;p29"/>
          <p:cNvSpPr txBox="1"/>
          <p:nvPr>
            <p:ph idx="3" type="subTitle"/>
          </p:nvPr>
        </p:nvSpPr>
        <p:spPr>
          <a:xfrm>
            <a:off x="6291593" y="2727238"/>
            <a:ext cx="21324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283" name="Google Shape;5283;p29"/>
          <p:cNvSpPr txBox="1"/>
          <p:nvPr>
            <p:ph idx="4"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5284" name="Shape 5284"/>
        <p:cNvGrpSpPr/>
        <p:nvPr/>
      </p:nvGrpSpPr>
      <p:grpSpPr>
        <a:xfrm>
          <a:off x="0" y="0"/>
          <a:ext cx="0" cy="0"/>
          <a:chOff x="0" y="0"/>
          <a:chExt cx="0" cy="0"/>
        </a:xfrm>
      </p:grpSpPr>
      <p:sp>
        <p:nvSpPr>
          <p:cNvPr id="5285" name="Google Shape;5285;p30"/>
          <p:cNvSpPr/>
          <p:nvPr/>
        </p:nvSpPr>
        <p:spPr>
          <a:xfrm>
            <a:off x="-7175" y="4483525"/>
            <a:ext cx="9158700" cy="6618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6" name="Google Shape;5286;p30"/>
          <p:cNvSpPr txBox="1"/>
          <p:nvPr/>
        </p:nvSpPr>
        <p:spPr>
          <a:xfrm>
            <a:off x="724800" y="4391975"/>
            <a:ext cx="7699200" cy="433200"/>
          </a:xfrm>
          <a:prstGeom prst="rect">
            <a:avLst/>
          </a:prstGeom>
          <a:noFill/>
          <a:ln>
            <a:noFill/>
          </a:ln>
        </p:spPr>
        <p:txBody>
          <a:bodyPr anchorCtr="0" anchor="b" bIns="0" lIns="91425" spcFirstLastPara="1" rIns="91425" wrap="square" tIns="0">
            <a:noAutofit/>
          </a:bodyPr>
          <a:lstStyle/>
          <a:p>
            <a:pPr indent="0" lvl="0" marL="0" marR="0" rtl="0" algn="ctr">
              <a:lnSpc>
                <a:spcPct val="100000"/>
              </a:lnSpc>
              <a:spcBef>
                <a:spcPts val="300"/>
              </a:spcBef>
              <a:spcAft>
                <a:spcPts val="0"/>
              </a:spcAft>
              <a:buClr>
                <a:srgbClr val="000000"/>
              </a:buClr>
              <a:buSzPts val="1000"/>
              <a:buFont typeface="Arial"/>
              <a:buNone/>
            </a:pPr>
            <a:r>
              <a:rPr b="0" i="0" lang="en" sz="1000" u="none" cap="none" strike="noStrike">
                <a:solidFill>
                  <a:schemeClr val="dk1"/>
                </a:solidFill>
                <a:latin typeface="Actor"/>
                <a:ea typeface="Actor"/>
                <a:cs typeface="Actor"/>
                <a:sym typeface="Actor"/>
              </a:rPr>
              <a:t>CREDITS: This presentation template was created by </a:t>
            </a:r>
            <a:r>
              <a:rPr b="1" i="0" lang="en" sz="1000" u="none" cap="none" strike="noStrike">
                <a:solidFill>
                  <a:schemeClr val="dk1"/>
                </a:solidFill>
                <a:uFill>
                  <a:noFill/>
                </a:uFill>
                <a:latin typeface="Actor"/>
                <a:ea typeface="Actor"/>
                <a:cs typeface="Actor"/>
                <a:sym typeface="Actor"/>
                <a:hlinkClick r:id="rId2">
                  <a:extLst>
                    <a:ext uri="{A12FA001-AC4F-418D-AE19-62706E023703}">
                      <ahyp:hlinkClr val="tx"/>
                    </a:ext>
                  </a:extLst>
                </a:hlinkClick>
              </a:rPr>
              <a:t>Slidesgo</a:t>
            </a:r>
            <a:r>
              <a:rPr b="0" i="0" lang="en" sz="1000" u="none" cap="none" strike="noStrike">
                <a:solidFill>
                  <a:schemeClr val="dk1"/>
                </a:solidFill>
                <a:latin typeface="Actor"/>
                <a:ea typeface="Actor"/>
                <a:cs typeface="Actor"/>
                <a:sym typeface="Actor"/>
              </a:rPr>
              <a:t>, including icons by </a:t>
            </a:r>
            <a:r>
              <a:rPr b="1" i="0" lang="en" sz="1000" u="none" cap="none" strike="noStrike">
                <a:solidFill>
                  <a:schemeClr val="dk1"/>
                </a:solidFill>
                <a:uFill>
                  <a:noFill/>
                </a:uFill>
                <a:latin typeface="Actor"/>
                <a:ea typeface="Actor"/>
                <a:cs typeface="Actor"/>
                <a:sym typeface="Actor"/>
                <a:hlinkClick r:id="rId3">
                  <a:extLst>
                    <a:ext uri="{A12FA001-AC4F-418D-AE19-62706E023703}">
                      <ahyp:hlinkClr val="tx"/>
                    </a:ext>
                  </a:extLst>
                </a:hlinkClick>
              </a:rPr>
              <a:t>Flaticon</a:t>
            </a:r>
            <a:r>
              <a:rPr b="0" i="0" lang="en" sz="1000" u="none" cap="none" strike="noStrike">
                <a:solidFill>
                  <a:schemeClr val="dk1"/>
                </a:solidFill>
                <a:latin typeface="Actor"/>
                <a:ea typeface="Actor"/>
                <a:cs typeface="Actor"/>
                <a:sym typeface="Actor"/>
              </a:rPr>
              <a:t> and infographics &amp; images by </a:t>
            </a:r>
            <a:r>
              <a:rPr b="1" i="0" lang="en" sz="1000" u="none" cap="none" strike="noStrike">
                <a:solidFill>
                  <a:schemeClr val="dk1"/>
                </a:solidFill>
                <a:uFill>
                  <a:noFill/>
                </a:uFill>
                <a:latin typeface="Actor"/>
                <a:ea typeface="Actor"/>
                <a:cs typeface="Actor"/>
                <a:sym typeface="Actor"/>
                <a:hlinkClick r:id="rId4">
                  <a:extLst>
                    <a:ext uri="{A12FA001-AC4F-418D-AE19-62706E023703}">
                      <ahyp:hlinkClr val="tx"/>
                    </a:ext>
                  </a:extLst>
                </a:hlinkClick>
              </a:rPr>
              <a:t>Freepik</a:t>
            </a:r>
            <a:endParaRPr b="1" i="0" sz="1000" u="none" cap="none" strike="noStrike">
              <a:solidFill>
                <a:schemeClr val="dk1"/>
              </a:solidFill>
              <a:latin typeface="Actor"/>
              <a:ea typeface="Actor"/>
              <a:cs typeface="Actor"/>
              <a:sym typeface="Actor"/>
            </a:endParaRPr>
          </a:p>
        </p:txBody>
      </p:sp>
      <p:grpSp>
        <p:nvGrpSpPr>
          <p:cNvPr id="5287" name="Google Shape;5287;p30"/>
          <p:cNvGrpSpPr/>
          <p:nvPr/>
        </p:nvGrpSpPr>
        <p:grpSpPr>
          <a:xfrm>
            <a:off x="-417858" y="-823150"/>
            <a:ext cx="9978772" cy="5966596"/>
            <a:chOff x="-417858" y="-823150"/>
            <a:chExt cx="9978772" cy="5966596"/>
          </a:xfrm>
        </p:grpSpPr>
        <p:grpSp>
          <p:nvGrpSpPr>
            <p:cNvPr id="5288" name="Google Shape;5288;p30"/>
            <p:cNvGrpSpPr/>
            <p:nvPr/>
          </p:nvGrpSpPr>
          <p:grpSpPr>
            <a:xfrm>
              <a:off x="-65" y="-132175"/>
              <a:ext cx="1123156" cy="5275621"/>
              <a:chOff x="1440600" y="197825"/>
              <a:chExt cx="990175" cy="3797050"/>
            </a:xfrm>
          </p:grpSpPr>
          <p:sp>
            <p:nvSpPr>
              <p:cNvPr id="5289" name="Google Shape;5289;p30"/>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0" name="Google Shape;5290;p30"/>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1" name="Google Shape;5291;p30"/>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2" name="Google Shape;5292;p30"/>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3" name="Google Shape;5293;p30"/>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4" name="Google Shape;5294;p30"/>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5" name="Google Shape;5295;p30"/>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6" name="Google Shape;5296;p30"/>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7" name="Google Shape;5297;p30"/>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98" name="Google Shape;5298;p30"/>
            <p:cNvGrpSpPr/>
            <p:nvPr/>
          </p:nvGrpSpPr>
          <p:grpSpPr>
            <a:xfrm flipH="1">
              <a:off x="8028323" y="-132175"/>
              <a:ext cx="1123156" cy="5275621"/>
              <a:chOff x="1440600" y="197825"/>
              <a:chExt cx="990175" cy="3797050"/>
            </a:xfrm>
          </p:grpSpPr>
          <p:sp>
            <p:nvSpPr>
              <p:cNvPr id="5299" name="Google Shape;5299;p30"/>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0" name="Google Shape;5300;p30"/>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1" name="Google Shape;5301;p30"/>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2" name="Google Shape;5302;p30"/>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3" name="Google Shape;5303;p30"/>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4" name="Google Shape;5304;p30"/>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5" name="Google Shape;5305;p30"/>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6" name="Google Shape;5306;p30"/>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7" name="Google Shape;5307;p30"/>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08" name="Google Shape;5308;p30"/>
            <p:cNvGrpSpPr/>
            <p:nvPr/>
          </p:nvGrpSpPr>
          <p:grpSpPr>
            <a:xfrm>
              <a:off x="-417858" y="-823150"/>
              <a:ext cx="9978772" cy="1382075"/>
              <a:chOff x="193475" y="-693375"/>
              <a:chExt cx="7221575" cy="1382075"/>
            </a:xfrm>
          </p:grpSpPr>
          <p:sp>
            <p:nvSpPr>
              <p:cNvPr id="5309" name="Google Shape;5309;p30"/>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0" name="Google Shape;5310;p30"/>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1" name="Google Shape;5311;p30"/>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2" name="Google Shape;5312;p30"/>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3" name="Google Shape;5313;p30"/>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4" name="Google Shape;5314;p30"/>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5" name="Google Shape;5315;p30"/>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6" name="Google Shape;5316;p30"/>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7" name="Google Shape;5317;p30"/>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8" name="Google Shape;5318;p30"/>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9" name="Google Shape;5319;p30"/>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0" name="Google Shape;5320;p30"/>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1" name="Google Shape;5321;p30"/>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2" name="Google Shape;5322;p30"/>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3" name="Google Shape;5323;p30"/>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4" name="Google Shape;5324;p30"/>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5" name="Google Shape;5325;p30"/>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6" name="Google Shape;5326;p30"/>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7" name="Google Shape;5327;p30"/>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8" name="Google Shape;5328;p30"/>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9" name="Google Shape;5329;p30"/>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0" name="Google Shape;5330;p30"/>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1" name="Google Shape;5331;p30"/>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2" name="Google Shape;5332;p30"/>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3" name="Google Shape;5333;p30"/>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4" name="Google Shape;5334;p30"/>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5" name="Google Shape;5335;p30"/>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6" name="Google Shape;5336;p30"/>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7" name="Google Shape;5337;p30"/>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8" name="Google Shape;5338;p30"/>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9" name="Google Shape;5339;p30"/>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0" name="Google Shape;5340;p30"/>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1" name="Google Shape;5341;p30"/>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2" name="Google Shape;5342;p30"/>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3" name="Google Shape;5343;p30"/>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4" name="Google Shape;5344;p30"/>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5" name="Google Shape;5345;p30"/>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346" name="Google Shape;5346;p30"/>
          <p:cNvSpPr txBox="1"/>
          <p:nvPr>
            <p:ph type="ctrTitle"/>
          </p:nvPr>
        </p:nvSpPr>
        <p:spPr>
          <a:xfrm>
            <a:off x="720000" y="768600"/>
            <a:ext cx="4961400" cy="1228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sz="54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347" name="Google Shape;5347;p30"/>
          <p:cNvSpPr txBox="1"/>
          <p:nvPr>
            <p:ph idx="1" type="subTitle"/>
          </p:nvPr>
        </p:nvSpPr>
        <p:spPr>
          <a:xfrm>
            <a:off x="1277550" y="1997400"/>
            <a:ext cx="3846300" cy="1107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348" name="Google Shape;5348;p30"/>
          <p:cNvSpPr txBox="1"/>
          <p:nvPr>
            <p:ph idx="2" type="subTitle"/>
          </p:nvPr>
        </p:nvSpPr>
        <p:spPr>
          <a:xfrm>
            <a:off x="1659450" y="3988768"/>
            <a:ext cx="3082500" cy="433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30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493" name="Shape 493"/>
        <p:cNvGrpSpPr/>
        <p:nvPr/>
      </p:nvGrpSpPr>
      <p:grpSpPr>
        <a:xfrm>
          <a:off x="0" y="0"/>
          <a:ext cx="0" cy="0"/>
          <a:chOff x="0" y="0"/>
          <a:chExt cx="0" cy="0"/>
        </a:xfrm>
      </p:grpSpPr>
      <p:grpSp>
        <p:nvGrpSpPr>
          <p:cNvPr id="494" name="Google Shape;494;p4"/>
          <p:cNvGrpSpPr/>
          <p:nvPr/>
        </p:nvGrpSpPr>
        <p:grpSpPr>
          <a:xfrm flipH="1">
            <a:off x="1066800" y="347143"/>
            <a:ext cx="8524350" cy="4373107"/>
            <a:chOff x="219690" y="347143"/>
            <a:chExt cx="8524350" cy="4373107"/>
          </a:xfrm>
        </p:grpSpPr>
        <p:sp>
          <p:nvSpPr>
            <p:cNvPr id="495" name="Google Shape;495;p4"/>
            <p:cNvSpPr/>
            <p:nvPr/>
          </p:nvSpPr>
          <p:spPr>
            <a:xfrm>
              <a:off x="219690" y="683150"/>
              <a:ext cx="8254275" cy="4037100"/>
            </a:xfrm>
            <a:custGeom>
              <a:rect b="b" l="l" r="r" t="t"/>
              <a:pathLst>
                <a:path extrusionOk="0" h="161484" w="330171">
                  <a:moveTo>
                    <a:pt x="317123" y="0"/>
                  </a:moveTo>
                  <a:lnTo>
                    <a:pt x="0" y="161484"/>
                  </a:lnTo>
                  <a:lnTo>
                    <a:pt x="308269" y="161082"/>
                  </a:lnTo>
                  <a:lnTo>
                    <a:pt x="330171" y="10525"/>
                  </a:lnTo>
                  <a:close/>
                </a:path>
              </a:pathLst>
            </a:custGeom>
            <a:gradFill>
              <a:gsLst>
                <a:gs pos="0">
                  <a:srgbClr val="FFF6DB">
                    <a:alpha val="1568"/>
                  </a:srgbClr>
                </a:gs>
                <a:gs pos="100000">
                  <a:srgbClr val="FAD25C">
                    <a:alpha val="29019"/>
                  </a:srgbClr>
                </a:gs>
              </a:gsLst>
              <a:lin ang="18900044" scaled="0"/>
            </a:gradFill>
            <a:ln>
              <a:noFill/>
            </a:ln>
          </p:spPr>
        </p:sp>
        <p:grpSp>
          <p:nvGrpSpPr>
            <p:cNvPr id="496" name="Google Shape;496;p4"/>
            <p:cNvGrpSpPr/>
            <p:nvPr/>
          </p:nvGrpSpPr>
          <p:grpSpPr>
            <a:xfrm>
              <a:off x="8076260" y="347143"/>
              <a:ext cx="667780" cy="667825"/>
              <a:chOff x="8304860" y="-186257"/>
              <a:chExt cx="667780" cy="667825"/>
            </a:xfrm>
          </p:grpSpPr>
          <p:sp>
            <p:nvSpPr>
              <p:cNvPr id="497" name="Google Shape;497;p4"/>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4"/>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4"/>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4"/>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01" name="Google Shape;501;p4"/>
          <p:cNvSpPr/>
          <p:nvPr/>
        </p:nvSpPr>
        <p:spPr>
          <a:xfrm>
            <a:off x="-7175" y="37913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2" name="Google Shape;502;p4"/>
          <p:cNvGrpSpPr/>
          <p:nvPr/>
        </p:nvGrpSpPr>
        <p:grpSpPr>
          <a:xfrm>
            <a:off x="33" y="-132178"/>
            <a:ext cx="1291188" cy="4951353"/>
            <a:chOff x="1440600" y="197825"/>
            <a:chExt cx="990175" cy="3797050"/>
          </a:xfrm>
        </p:grpSpPr>
        <p:sp>
          <p:nvSpPr>
            <p:cNvPr id="503" name="Google Shape;503;p4"/>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4"/>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4"/>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4"/>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4"/>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4"/>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4"/>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4"/>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4"/>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2" name="Google Shape;512;p4"/>
          <p:cNvGrpSpPr/>
          <p:nvPr/>
        </p:nvGrpSpPr>
        <p:grpSpPr>
          <a:xfrm flipH="1">
            <a:off x="7860233" y="-132178"/>
            <a:ext cx="1291188" cy="4951353"/>
            <a:chOff x="1440600" y="197825"/>
            <a:chExt cx="990175" cy="3797050"/>
          </a:xfrm>
        </p:grpSpPr>
        <p:sp>
          <p:nvSpPr>
            <p:cNvPr id="513" name="Google Shape;513;p4"/>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4"/>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4"/>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4"/>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4"/>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4"/>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4"/>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4"/>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4"/>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2" name="Google Shape;522;p4"/>
          <p:cNvGrpSpPr/>
          <p:nvPr/>
        </p:nvGrpSpPr>
        <p:grpSpPr>
          <a:xfrm>
            <a:off x="-417858" y="-823150"/>
            <a:ext cx="9978772" cy="1382075"/>
            <a:chOff x="193475" y="-693375"/>
            <a:chExt cx="7221575" cy="1382075"/>
          </a:xfrm>
        </p:grpSpPr>
        <p:sp>
          <p:nvSpPr>
            <p:cNvPr id="523" name="Google Shape;523;p4"/>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4"/>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4"/>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4"/>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4"/>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4"/>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4"/>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4"/>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4"/>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4"/>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4"/>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4"/>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4"/>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4"/>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4"/>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4"/>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4"/>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4"/>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4"/>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4"/>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4"/>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4"/>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4"/>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4"/>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4"/>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4"/>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4"/>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4"/>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4"/>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4"/>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4"/>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4"/>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4"/>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4"/>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4"/>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4"/>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4"/>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0" name="Google Shape;560;p4"/>
          <p:cNvGrpSpPr/>
          <p:nvPr/>
        </p:nvGrpSpPr>
        <p:grpSpPr>
          <a:xfrm>
            <a:off x="-20" y="4308471"/>
            <a:ext cx="9143683" cy="1629094"/>
            <a:chOff x="429225" y="4417075"/>
            <a:chExt cx="6749600" cy="1202550"/>
          </a:xfrm>
        </p:grpSpPr>
        <p:sp>
          <p:nvSpPr>
            <p:cNvPr id="561" name="Google Shape;561;p4"/>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4"/>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4"/>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4"/>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4"/>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4"/>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4"/>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4"/>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4"/>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4"/>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4"/>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4"/>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4"/>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4"/>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4"/>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4"/>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4"/>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4"/>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4"/>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4"/>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4"/>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4"/>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4"/>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4"/>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4"/>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4"/>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4"/>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4"/>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4"/>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4"/>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4"/>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4"/>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4"/>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4"/>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4"/>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4"/>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4"/>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4"/>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4"/>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4"/>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4"/>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4"/>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4"/>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4"/>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4"/>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4"/>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4"/>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4"/>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4"/>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4"/>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4"/>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4"/>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4"/>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4"/>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4"/>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4"/>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4"/>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4"/>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4"/>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4"/>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4"/>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4"/>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4"/>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4"/>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4"/>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4"/>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4"/>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4"/>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4"/>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4"/>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4"/>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4"/>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4"/>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4"/>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4"/>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4"/>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4"/>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4"/>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4"/>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4"/>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4"/>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4"/>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4"/>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4"/>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4"/>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4"/>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4"/>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4"/>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4"/>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4"/>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4"/>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4"/>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4"/>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4"/>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4"/>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4"/>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4"/>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4"/>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4"/>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4"/>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4"/>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4"/>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4"/>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4"/>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4"/>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4"/>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4"/>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4"/>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4"/>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4"/>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4"/>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4"/>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4"/>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4"/>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4"/>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4"/>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4"/>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4"/>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4"/>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4"/>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4"/>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4"/>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4"/>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4"/>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4"/>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4"/>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4"/>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4"/>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4"/>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4"/>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4"/>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4"/>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4"/>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4"/>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4"/>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4"/>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4"/>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4"/>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4"/>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4"/>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4"/>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4"/>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4"/>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4"/>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4"/>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4"/>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4"/>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4"/>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4"/>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4"/>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4"/>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4"/>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4"/>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4"/>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4"/>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4"/>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4"/>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4"/>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4"/>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4"/>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4"/>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4"/>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4"/>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4"/>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4"/>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4"/>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4"/>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4"/>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4"/>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4"/>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4"/>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2" name="Google Shape;732;p4"/>
          <p:cNvSpPr txBox="1"/>
          <p:nvPr>
            <p:ph idx="1" type="subTitle"/>
          </p:nvPr>
        </p:nvSpPr>
        <p:spPr>
          <a:xfrm>
            <a:off x="3941400" y="2967537"/>
            <a:ext cx="3852000" cy="60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33" name="Google Shape;733;p4"/>
          <p:cNvSpPr txBox="1"/>
          <p:nvPr>
            <p:ph type="title"/>
          </p:nvPr>
        </p:nvSpPr>
        <p:spPr>
          <a:xfrm>
            <a:off x="3451200" y="1506497"/>
            <a:ext cx="4832400" cy="142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10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2">
    <p:spTree>
      <p:nvGrpSpPr>
        <p:cNvPr id="5349" name="Shape 5349"/>
        <p:cNvGrpSpPr/>
        <p:nvPr/>
      </p:nvGrpSpPr>
      <p:grpSpPr>
        <a:xfrm>
          <a:off x="0" y="0"/>
          <a:ext cx="0" cy="0"/>
          <a:chOff x="0" y="0"/>
          <a:chExt cx="0" cy="0"/>
        </a:xfrm>
      </p:grpSpPr>
      <p:sp>
        <p:nvSpPr>
          <p:cNvPr id="5350" name="Google Shape;5350;p31"/>
          <p:cNvSpPr/>
          <p:nvPr/>
        </p:nvSpPr>
        <p:spPr>
          <a:xfrm>
            <a:off x="-7175" y="3680125"/>
            <a:ext cx="9158700" cy="1493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51" name="Google Shape;5351;p31"/>
          <p:cNvGrpSpPr/>
          <p:nvPr/>
        </p:nvGrpSpPr>
        <p:grpSpPr>
          <a:xfrm>
            <a:off x="19" y="-132175"/>
            <a:ext cx="720055" cy="5305618"/>
            <a:chOff x="1440600" y="197825"/>
            <a:chExt cx="990175" cy="3797050"/>
          </a:xfrm>
        </p:grpSpPr>
        <p:sp>
          <p:nvSpPr>
            <p:cNvPr id="5352" name="Google Shape;5352;p3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3" name="Google Shape;5353;p3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4" name="Google Shape;5354;p3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5" name="Google Shape;5355;p3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6" name="Google Shape;5356;p3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7" name="Google Shape;5357;p3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8" name="Google Shape;5358;p3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9" name="Google Shape;5359;p3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0" name="Google Shape;5360;p3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61" name="Google Shape;5361;p31"/>
          <p:cNvGrpSpPr/>
          <p:nvPr/>
        </p:nvGrpSpPr>
        <p:grpSpPr>
          <a:xfrm flipH="1">
            <a:off x="8431363" y="-132175"/>
            <a:ext cx="720055" cy="5305618"/>
            <a:chOff x="1440600" y="197825"/>
            <a:chExt cx="990175" cy="3797050"/>
          </a:xfrm>
        </p:grpSpPr>
        <p:sp>
          <p:nvSpPr>
            <p:cNvPr id="5362" name="Google Shape;5362;p3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3" name="Google Shape;5363;p3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4" name="Google Shape;5364;p3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5" name="Google Shape;5365;p3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6" name="Google Shape;5366;p3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7" name="Google Shape;5367;p3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8" name="Google Shape;5368;p3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9" name="Google Shape;5369;p3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0" name="Google Shape;5370;p3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71" name="Google Shape;5371;p31"/>
          <p:cNvGrpSpPr/>
          <p:nvPr/>
        </p:nvGrpSpPr>
        <p:grpSpPr>
          <a:xfrm>
            <a:off x="-417858" y="-823150"/>
            <a:ext cx="9978772" cy="1382075"/>
            <a:chOff x="193475" y="-693375"/>
            <a:chExt cx="7221575" cy="1382075"/>
          </a:xfrm>
        </p:grpSpPr>
        <p:sp>
          <p:nvSpPr>
            <p:cNvPr id="5372" name="Google Shape;5372;p31"/>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3" name="Google Shape;5373;p31"/>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4" name="Google Shape;5374;p31"/>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5" name="Google Shape;5375;p31"/>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6" name="Google Shape;5376;p31"/>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7" name="Google Shape;5377;p31"/>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8" name="Google Shape;5378;p31"/>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9" name="Google Shape;5379;p31"/>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0" name="Google Shape;5380;p31"/>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1" name="Google Shape;5381;p31"/>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2" name="Google Shape;5382;p31"/>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3" name="Google Shape;5383;p31"/>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4" name="Google Shape;5384;p31"/>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5" name="Google Shape;5385;p31"/>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6" name="Google Shape;5386;p31"/>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7" name="Google Shape;5387;p31"/>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8" name="Google Shape;5388;p31"/>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9" name="Google Shape;5389;p31"/>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0" name="Google Shape;5390;p31"/>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1" name="Google Shape;5391;p31"/>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2" name="Google Shape;5392;p31"/>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3" name="Google Shape;5393;p31"/>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4" name="Google Shape;5394;p31"/>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5" name="Google Shape;5395;p31"/>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6" name="Google Shape;5396;p31"/>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7" name="Google Shape;5397;p31"/>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8" name="Google Shape;5398;p31"/>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9" name="Google Shape;5399;p31"/>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0" name="Google Shape;5400;p31"/>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1" name="Google Shape;5401;p31"/>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2" name="Google Shape;5402;p31"/>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3" name="Google Shape;5403;p31"/>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4" name="Google Shape;5404;p31"/>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5" name="Google Shape;5405;p31"/>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6" name="Google Shape;5406;p31"/>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7" name="Google Shape;5407;p31"/>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8" name="Google Shape;5408;p31"/>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09" name="Google Shape;5409;p31"/>
          <p:cNvSpPr txBox="1"/>
          <p:nvPr>
            <p:ph idx="1" type="body"/>
          </p:nvPr>
        </p:nvSpPr>
        <p:spPr>
          <a:xfrm>
            <a:off x="720000" y="1157100"/>
            <a:ext cx="3852000" cy="16551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accent2"/>
              </a:buClr>
              <a:buSzPts val="12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5410" name="Google Shape;5410;p31"/>
          <p:cNvSpPr txBox="1"/>
          <p:nvPr>
            <p:ph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5411" name="Shape 5411"/>
        <p:cNvGrpSpPr/>
        <p:nvPr/>
      </p:nvGrpSpPr>
      <p:grpSpPr>
        <a:xfrm>
          <a:off x="0" y="0"/>
          <a:ext cx="0" cy="0"/>
          <a:chOff x="0" y="0"/>
          <a:chExt cx="0" cy="0"/>
        </a:xfrm>
      </p:grpSpPr>
      <p:sp>
        <p:nvSpPr>
          <p:cNvPr id="5412" name="Google Shape;5412;p32"/>
          <p:cNvSpPr/>
          <p:nvPr/>
        </p:nvSpPr>
        <p:spPr>
          <a:xfrm>
            <a:off x="-7175" y="4146375"/>
            <a:ext cx="9158700" cy="1151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13" name="Google Shape;5413;p32"/>
          <p:cNvGrpSpPr/>
          <p:nvPr/>
        </p:nvGrpSpPr>
        <p:grpSpPr>
          <a:xfrm>
            <a:off x="-870" y="444775"/>
            <a:ext cx="395408" cy="4589441"/>
            <a:chOff x="-36750" y="-31225"/>
            <a:chExt cx="441205" cy="5174700"/>
          </a:xfrm>
        </p:grpSpPr>
        <p:sp>
          <p:nvSpPr>
            <p:cNvPr id="5414" name="Google Shape;5414;p32"/>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5" name="Google Shape;5415;p32"/>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6" name="Google Shape;5416;p32"/>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17" name="Google Shape;5417;p32"/>
          <p:cNvGrpSpPr/>
          <p:nvPr/>
        </p:nvGrpSpPr>
        <p:grpSpPr>
          <a:xfrm flipH="1">
            <a:off x="8748255" y="351525"/>
            <a:ext cx="395408" cy="4589441"/>
            <a:chOff x="-36750" y="-31225"/>
            <a:chExt cx="441205" cy="5174700"/>
          </a:xfrm>
        </p:grpSpPr>
        <p:sp>
          <p:nvSpPr>
            <p:cNvPr id="5418" name="Google Shape;5418;p32"/>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9" name="Google Shape;5419;p32"/>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0" name="Google Shape;5420;p32"/>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21" name="Google Shape;5421;p32"/>
          <p:cNvGrpSpPr/>
          <p:nvPr/>
        </p:nvGrpSpPr>
        <p:grpSpPr>
          <a:xfrm>
            <a:off x="-417858" y="-823150"/>
            <a:ext cx="9978772" cy="1382075"/>
            <a:chOff x="193475" y="-693375"/>
            <a:chExt cx="7221575" cy="1382075"/>
          </a:xfrm>
        </p:grpSpPr>
        <p:sp>
          <p:nvSpPr>
            <p:cNvPr id="5422" name="Google Shape;5422;p32"/>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3" name="Google Shape;5423;p32"/>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4" name="Google Shape;5424;p32"/>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5" name="Google Shape;5425;p32"/>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6" name="Google Shape;5426;p32"/>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7" name="Google Shape;5427;p32"/>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8" name="Google Shape;5428;p32"/>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9" name="Google Shape;5429;p32"/>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0" name="Google Shape;5430;p32"/>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1" name="Google Shape;5431;p32"/>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2" name="Google Shape;5432;p32"/>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3" name="Google Shape;5433;p32"/>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4" name="Google Shape;5434;p32"/>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5" name="Google Shape;5435;p32"/>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6" name="Google Shape;5436;p32"/>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7" name="Google Shape;5437;p32"/>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8" name="Google Shape;5438;p32"/>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9" name="Google Shape;5439;p32"/>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0" name="Google Shape;5440;p32"/>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1" name="Google Shape;5441;p32"/>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2" name="Google Shape;5442;p32"/>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3" name="Google Shape;5443;p32"/>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4" name="Google Shape;5444;p32"/>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5" name="Google Shape;5445;p32"/>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6" name="Google Shape;5446;p32"/>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7" name="Google Shape;5447;p32"/>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8" name="Google Shape;5448;p32"/>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9" name="Google Shape;5449;p32"/>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0" name="Google Shape;5450;p32"/>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1" name="Google Shape;5451;p32"/>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2" name="Google Shape;5452;p32"/>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3" name="Google Shape;5453;p32"/>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4" name="Google Shape;5454;p32"/>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5" name="Google Shape;5455;p32"/>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6" name="Google Shape;5456;p32"/>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7" name="Google Shape;5457;p32"/>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8" name="Google Shape;5458;p32"/>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59" name="Google Shape;5459;p32"/>
          <p:cNvGrpSpPr/>
          <p:nvPr/>
        </p:nvGrpSpPr>
        <p:grpSpPr>
          <a:xfrm>
            <a:off x="-20" y="4613271"/>
            <a:ext cx="9143683" cy="1629094"/>
            <a:chOff x="429225" y="4417075"/>
            <a:chExt cx="6749600" cy="1202550"/>
          </a:xfrm>
        </p:grpSpPr>
        <p:sp>
          <p:nvSpPr>
            <p:cNvPr id="5460" name="Google Shape;5460;p32"/>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1" name="Google Shape;5461;p32"/>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2" name="Google Shape;5462;p32"/>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3" name="Google Shape;5463;p32"/>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4" name="Google Shape;5464;p32"/>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5" name="Google Shape;5465;p32"/>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6" name="Google Shape;5466;p32"/>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7" name="Google Shape;5467;p32"/>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8" name="Google Shape;5468;p32"/>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9" name="Google Shape;5469;p32"/>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0" name="Google Shape;5470;p32"/>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1" name="Google Shape;5471;p32"/>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2" name="Google Shape;5472;p32"/>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3" name="Google Shape;5473;p32"/>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4" name="Google Shape;5474;p32"/>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5" name="Google Shape;5475;p32"/>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6" name="Google Shape;5476;p32"/>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7" name="Google Shape;5477;p32"/>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8" name="Google Shape;5478;p32"/>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9" name="Google Shape;5479;p32"/>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0" name="Google Shape;5480;p32"/>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1" name="Google Shape;5481;p32"/>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2" name="Google Shape;5482;p32"/>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3" name="Google Shape;5483;p32"/>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4" name="Google Shape;5484;p32"/>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5" name="Google Shape;5485;p32"/>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6" name="Google Shape;5486;p32"/>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7" name="Google Shape;5487;p32"/>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8" name="Google Shape;5488;p32"/>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9" name="Google Shape;5489;p32"/>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0" name="Google Shape;5490;p32"/>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1" name="Google Shape;5491;p32"/>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2" name="Google Shape;5492;p32"/>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3" name="Google Shape;5493;p32"/>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4" name="Google Shape;5494;p32"/>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5" name="Google Shape;5495;p32"/>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6" name="Google Shape;5496;p32"/>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7" name="Google Shape;5497;p32"/>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8" name="Google Shape;5498;p32"/>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9" name="Google Shape;5499;p32"/>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0" name="Google Shape;5500;p32"/>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1" name="Google Shape;5501;p32"/>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2" name="Google Shape;5502;p32"/>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3" name="Google Shape;5503;p32"/>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4" name="Google Shape;5504;p32"/>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5" name="Google Shape;5505;p32"/>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6" name="Google Shape;5506;p32"/>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7" name="Google Shape;5507;p32"/>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8" name="Google Shape;5508;p32"/>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9" name="Google Shape;5509;p32"/>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0" name="Google Shape;5510;p32"/>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1" name="Google Shape;5511;p32"/>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2" name="Google Shape;5512;p32"/>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3" name="Google Shape;5513;p32"/>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4" name="Google Shape;5514;p32"/>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5" name="Google Shape;5515;p32"/>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6" name="Google Shape;5516;p32"/>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7" name="Google Shape;5517;p32"/>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8" name="Google Shape;5518;p32"/>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9" name="Google Shape;5519;p32"/>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0" name="Google Shape;5520;p32"/>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1" name="Google Shape;5521;p32"/>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2" name="Google Shape;5522;p32"/>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3" name="Google Shape;5523;p32"/>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4" name="Google Shape;5524;p32"/>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5" name="Google Shape;5525;p32"/>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6" name="Google Shape;5526;p32"/>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7" name="Google Shape;5527;p32"/>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8" name="Google Shape;5528;p32"/>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9" name="Google Shape;5529;p32"/>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0" name="Google Shape;5530;p32"/>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1" name="Google Shape;5531;p32"/>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2" name="Google Shape;5532;p32"/>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3" name="Google Shape;5533;p32"/>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4" name="Google Shape;5534;p32"/>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5" name="Google Shape;5535;p32"/>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6" name="Google Shape;5536;p32"/>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7" name="Google Shape;5537;p32"/>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8" name="Google Shape;5538;p32"/>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9" name="Google Shape;5539;p32"/>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0" name="Google Shape;5540;p32"/>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1" name="Google Shape;5541;p32"/>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2" name="Google Shape;5542;p32"/>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3" name="Google Shape;5543;p32"/>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4" name="Google Shape;5544;p32"/>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5" name="Google Shape;5545;p32"/>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6" name="Google Shape;5546;p32"/>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7" name="Google Shape;5547;p32"/>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8" name="Google Shape;5548;p32"/>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9" name="Google Shape;5549;p32"/>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0" name="Google Shape;5550;p32"/>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1" name="Google Shape;5551;p32"/>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2" name="Google Shape;5552;p32"/>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3" name="Google Shape;5553;p32"/>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4" name="Google Shape;5554;p32"/>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5" name="Google Shape;5555;p32"/>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6" name="Google Shape;5556;p32"/>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7" name="Google Shape;5557;p32"/>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8" name="Google Shape;5558;p32"/>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9" name="Google Shape;5559;p32"/>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0" name="Google Shape;5560;p32"/>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1" name="Google Shape;5561;p32"/>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2" name="Google Shape;5562;p32"/>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3" name="Google Shape;5563;p32"/>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4" name="Google Shape;5564;p32"/>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5" name="Google Shape;5565;p32"/>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6" name="Google Shape;5566;p32"/>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7" name="Google Shape;5567;p32"/>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8" name="Google Shape;5568;p32"/>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9" name="Google Shape;5569;p32"/>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0" name="Google Shape;5570;p32"/>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1" name="Google Shape;5571;p32"/>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2" name="Google Shape;5572;p32"/>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3" name="Google Shape;5573;p32"/>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4" name="Google Shape;5574;p32"/>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5" name="Google Shape;5575;p32"/>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6" name="Google Shape;5576;p32"/>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7" name="Google Shape;5577;p32"/>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8" name="Google Shape;5578;p32"/>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9" name="Google Shape;5579;p32"/>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0" name="Google Shape;5580;p32"/>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1" name="Google Shape;5581;p32"/>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2" name="Google Shape;5582;p32"/>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3" name="Google Shape;5583;p32"/>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4" name="Google Shape;5584;p32"/>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5" name="Google Shape;5585;p32"/>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6" name="Google Shape;5586;p32"/>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7" name="Google Shape;5587;p32"/>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8" name="Google Shape;5588;p32"/>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9" name="Google Shape;5589;p32"/>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0" name="Google Shape;5590;p32"/>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1" name="Google Shape;5591;p32"/>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2" name="Google Shape;5592;p32"/>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3" name="Google Shape;5593;p32"/>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4" name="Google Shape;5594;p32"/>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5" name="Google Shape;5595;p32"/>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6" name="Google Shape;5596;p32"/>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7" name="Google Shape;5597;p32"/>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8" name="Google Shape;5598;p32"/>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9" name="Google Shape;5599;p32"/>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0" name="Google Shape;5600;p32"/>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1" name="Google Shape;5601;p32"/>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2" name="Google Shape;5602;p32"/>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3" name="Google Shape;5603;p32"/>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4" name="Google Shape;5604;p32"/>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5" name="Google Shape;5605;p32"/>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6" name="Google Shape;5606;p32"/>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7" name="Google Shape;5607;p32"/>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8" name="Google Shape;5608;p32"/>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9" name="Google Shape;5609;p32"/>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0" name="Google Shape;5610;p32"/>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1" name="Google Shape;5611;p32"/>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2" name="Google Shape;5612;p32"/>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3" name="Google Shape;5613;p32"/>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4" name="Google Shape;5614;p32"/>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5" name="Google Shape;5615;p32"/>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6" name="Google Shape;5616;p32"/>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7" name="Google Shape;5617;p32"/>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8" name="Google Shape;5618;p32"/>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9" name="Google Shape;5619;p32"/>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0" name="Google Shape;5620;p32"/>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1" name="Google Shape;5621;p32"/>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2" name="Google Shape;5622;p32"/>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3" name="Google Shape;5623;p32"/>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4" name="Google Shape;5624;p32"/>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5" name="Google Shape;5625;p32"/>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6" name="Google Shape;5626;p32"/>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7" name="Google Shape;5627;p32"/>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8" name="Google Shape;5628;p32"/>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9" name="Google Shape;5629;p32"/>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0" name="Google Shape;5630;p32"/>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31" name="Google Shape;5631;p32"/>
          <p:cNvSpPr txBox="1"/>
          <p:nvPr>
            <p:ph idx="1" type="body"/>
          </p:nvPr>
        </p:nvSpPr>
        <p:spPr>
          <a:xfrm>
            <a:off x="721600" y="1160725"/>
            <a:ext cx="3740400" cy="2985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accent2"/>
              </a:buClr>
              <a:buSzPts val="12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5632" name="Google Shape;5632;p32"/>
          <p:cNvSpPr txBox="1"/>
          <p:nvPr>
            <p:ph idx="2" type="body"/>
          </p:nvPr>
        </p:nvSpPr>
        <p:spPr>
          <a:xfrm>
            <a:off x="4572000" y="1872328"/>
            <a:ext cx="3852000" cy="2259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800"/>
              </a:spcBef>
              <a:spcAft>
                <a:spcPts val="0"/>
              </a:spcAft>
              <a:buClr>
                <a:schemeClr val="accent2"/>
              </a:buClr>
              <a:buSzPts val="1200"/>
              <a:buChar char="★"/>
              <a:defRPr sz="1200"/>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5633" name="Google Shape;5633;p32"/>
          <p:cNvSpPr txBox="1"/>
          <p:nvPr>
            <p:ph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634" name="Shape 5634"/>
        <p:cNvGrpSpPr/>
        <p:nvPr/>
      </p:nvGrpSpPr>
      <p:grpSpPr>
        <a:xfrm>
          <a:off x="0" y="0"/>
          <a:ext cx="0" cy="0"/>
          <a:chOff x="0" y="0"/>
          <a:chExt cx="0" cy="0"/>
        </a:xfrm>
      </p:grpSpPr>
      <p:sp>
        <p:nvSpPr>
          <p:cNvPr id="5635" name="Google Shape;5635;p33"/>
          <p:cNvSpPr/>
          <p:nvPr/>
        </p:nvSpPr>
        <p:spPr>
          <a:xfrm>
            <a:off x="0" y="-7175"/>
            <a:ext cx="9144000" cy="5182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8">
    <p:spTree>
      <p:nvGrpSpPr>
        <p:cNvPr id="5636" name="Shape 5636"/>
        <p:cNvGrpSpPr/>
        <p:nvPr/>
      </p:nvGrpSpPr>
      <p:grpSpPr>
        <a:xfrm>
          <a:off x="0" y="0"/>
          <a:ext cx="0" cy="0"/>
          <a:chOff x="0" y="0"/>
          <a:chExt cx="0" cy="0"/>
        </a:xfrm>
      </p:grpSpPr>
      <p:sp>
        <p:nvSpPr>
          <p:cNvPr id="5637" name="Google Shape;5637;p34"/>
          <p:cNvSpPr/>
          <p:nvPr/>
        </p:nvSpPr>
        <p:spPr>
          <a:xfrm>
            <a:off x="-7175" y="3543775"/>
            <a:ext cx="9158700" cy="1629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38" name="Google Shape;5638;p34"/>
          <p:cNvGrpSpPr/>
          <p:nvPr/>
        </p:nvGrpSpPr>
        <p:grpSpPr>
          <a:xfrm>
            <a:off x="4731051" y="3543884"/>
            <a:ext cx="3319678" cy="1649745"/>
            <a:chOff x="1951575" y="2613150"/>
            <a:chExt cx="3658450" cy="2837050"/>
          </a:xfrm>
        </p:grpSpPr>
        <p:sp>
          <p:nvSpPr>
            <p:cNvPr id="5639" name="Google Shape;5639;p34"/>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0" name="Google Shape;5640;p34"/>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1" name="Google Shape;5641;p34"/>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42" name="Google Shape;5642;p34"/>
          <p:cNvGrpSpPr/>
          <p:nvPr/>
        </p:nvGrpSpPr>
        <p:grpSpPr>
          <a:xfrm flipH="1">
            <a:off x="2676375" y="387375"/>
            <a:ext cx="6477200" cy="4366413"/>
            <a:chOff x="-1323575" y="346100"/>
            <a:chExt cx="6477200" cy="4366413"/>
          </a:xfrm>
        </p:grpSpPr>
        <p:sp>
          <p:nvSpPr>
            <p:cNvPr id="5643" name="Google Shape;5643;p34"/>
            <p:cNvSpPr/>
            <p:nvPr/>
          </p:nvSpPr>
          <p:spPr>
            <a:xfrm>
              <a:off x="-1323575" y="346100"/>
              <a:ext cx="6345125" cy="4202000"/>
            </a:xfrm>
            <a:custGeom>
              <a:rect b="b" l="l" r="r" t="t"/>
              <a:pathLst>
                <a:path extrusionOk="0" h="168080" w="253805">
                  <a:moveTo>
                    <a:pt x="253805" y="162914"/>
                  </a:moveTo>
                  <a:lnTo>
                    <a:pt x="574" y="0"/>
                  </a:lnTo>
                  <a:lnTo>
                    <a:pt x="0" y="131708"/>
                  </a:lnTo>
                  <a:lnTo>
                    <a:pt x="246631" y="168080"/>
                  </a:lnTo>
                  <a:close/>
                </a:path>
              </a:pathLst>
            </a:custGeom>
            <a:gradFill>
              <a:gsLst>
                <a:gs pos="0">
                  <a:srgbClr val="FFF6DB">
                    <a:alpha val="1568"/>
                  </a:srgbClr>
                </a:gs>
                <a:gs pos="100000">
                  <a:srgbClr val="FAD25C">
                    <a:alpha val="29019"/>
                  </a:srgbClr>
                </a:gs>
              </a:gsLst>
              <a:lin ang="18900044" scaled="0"/>
            </a:gradFill>
            <a:ln>
              <a:noFill/>
            </a:ln>
          </p:spPr>
        </p:sp>
        <p:grpSp>
          <p:nvGrpSpPr>
            <p:cNvPr id="5644" name="Google Shape;5644;p34"/>
            <p:cNvGrpSpPr/>
            <p:nvPr/>
          </p:nvGrpSpPr>
          <p:grpSpPr>
            <a:xfrm flipH="1">
              <a:off x="4793350" y="4364763"/>
              <a:ext cx="360275" cy="347750"/>
              <a:chOff x="1618825" y="2930900"/>
              <a:chExt cx="360275" cy="347750"/>
            </a:xfrm>
          </p:grpSpPr>
          <p:sp>
            <p:nvSpPr>
              <p:cNvPr id="5645" name="Google Shape;5645;p34"/>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6" name="Google Shape;5646;p34"/>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7" name="Google Shape;5647;p34"/>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8" name="Google Shape;5648;p34"/>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9" name="Google Shape;5649;p34"/>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0" name="Google Shape;5650;p34"/>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1" name="Google Shape;5651;p34"/>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2" name="Google Shape;5652;p34"/>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653" name="Google Shape;5653;p34"/>
          <p:cNvGrpSpPr/>
          <p:nvPr/>
        </p:nvGrpSpPr>
        <p:grpSpPr>
          <a:xfrm flipH="1">
            <a:off x="1291200" y="-695850"/>
            <a:ext cx="8077575" cy="5747913"/>
            <a:chOff x="-97475" y="-719175"/>
            <a:chExt cx="8077575" cy="5747913"/>
          </a:xfrm>
        </p:grpSpPr>
        <p:sp>
          <p:nvSpPr>
            <p:cNvPr id="5654" name="Google Shape;5654;p34"/>
            <p:cNvSpPr/>
            <p:nvPr/>
          </p:nvSpPr>
          <p:spPr>
            <a:xfrm>
              <a:off x="-97475" y="-719175"/>
              <a:ext cx="7816800" cy="5460950"/>
            </a:xfrm>
            <a:custGeom>
              <a:rect b="b" l="l" r="r" t="t"/>
              <a:pathLst>
                <a:path extrusionOk="0" h="218438" w="312672">
                  <a:moveTo>
                    <a:pt x="312672" y="208242"/>
                  </a:moveTo>
                  <a:lnTo>
                    <a:pt x="0" y="0"/>
                  </a:lnTo>
                  <a:lnTo>
                    <a:pt x="3612" y="140676"/>
                  </a:lnTo>
                  <a:lnTo>
                    <a:pt x="304905" y="218438"/>
                  </a:lnTo>
                  <a:close/>
                </a:path>
              </a:pathLst>
            </a:custGeom>
            <a:gradFill>
              <a:gsLst>
                <a:gs pos="0">
                  <a:srgbClr val="FFF6DB">
                    <a:alpha val="1568"/>
                  </a:srgbClr>
                </a:gs>
                <a:gs pos="100000">
                  <a:srgbClr val="FAD25C">
                    <a:alpha val="29019"/>
                  </a:srgbClr>
                </a:gs>
              </a:gsLst>
              <a:lin ang="18900044" scaled="0"/>
            </a:gradFill>
            <a:ln>
              <a:noFill/>
            </a:ln>
          </p:spPr>
        </p:sp>
        <p:grpSp>
          <p:nvGrpSpPr>
            <p:cNvPr id="5655" name="Google Shape;5655;p34"/>
            <p:cNvGrpSpPr/>
            <p:nvPr/>
          </p:nvGrpSpPr>
          <p:grpSpPr>
            <a:xfrm flipH="1">
              <a:off x="7387975" y="4456863"/>
              <a:ext cx="592125" cy="571875"/>
              <a:chOff x="1378650" y="3847600"/>
              <a:chExt cx="592125" cy="571875"/>
            </a:xfrm>
          </p:grpSpPr>
          <p:sp>
            <p:nvSpPr>
              <p:cNvPr id="5656" name="Google Shape;5656;p34"/>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7" name="Google Shape;5657;p34"/>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8" name="Google Shape;5658;p34"/>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9" name="Google Shape;5659;p34"/>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0" name="Google Shape;5660;p34"/>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1" name="Google Shape;5661;p34"/>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2" name="Google Shape;5662;p34"/>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3" name="Google Shape;5663;p34"/>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664" name="Google Shape;5664;p34"/>
          <p:cNvGrpSpPr/>
          <p:nvPr/>
        </p:nvGrpSpPr>
        <p:grpSpPr>
          <a:xfrm>
            <a:off x="23" y="-132180"/>
            <a:ext cx="1291188" cy="5305618"/>
            <a:chOff x="1440600" y="197825"/>
            <a:chExt cx="990175" cy="3797050"/>
          </a:xfrm>
        </p:grpSpPr>
        <p:sp>
          <p:nvSpPr>
            <p:cNvPr id="5665" name="Google Shape;5665;p34"/>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6" name="Google Shape;5666;p34"/>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7" name="Google Shape;5667;p34"/>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8" name="Google Shape;5668;p34"/>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9" name="Google Shape;5669;p34"/>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0" name="Google Shape;5670;p34"/>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1" name="Google Shape;5671;p34"/>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2" name="Google Shape;5672;p34"/>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3" name="Google Shape;5673;p34"/>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74" name="Google Shape;5674;p34"/>
          <p:cNvGrpSpPr/>
          <p:nvPr/>
        </p:nvGrpSpPr>
        <p:grpSpPr>
          <a:xfrm flipH="1">
            <a:off x="7860239" y="-132180"/>
            <a:ext cx="1291188" cy="5305618"/>
            <a:chOff x="1440600" y="197825"/>
            <a:chExt cx="990175" cy="3797050"/>
          </a:xfrm>
        </p:grpSpPr>
        <p:sp>
          <p:nvSpPr>
            <p:cNvPr id="5675" name="Google Shape;5675;p34"/>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6" name="Google Shape;5676;p34"/>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7" name="Google Shape;5677;p34"/>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8" name="Google Shape;5678;p34"/>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9" name="Google Shape;5679;p34"/>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0" name="Google Shape;5680;p34"/>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1" name="Google Shape;5681;p34"/>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2" name="Google Shape;5682;p34"/>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3" name="Google Shape;5683;p34"/>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84" name="Google Shape;5684;p34"/>
          <p:cNvGrpSpPr/>
          <p:nvPr/>
        </p:nvGrpSpPr>
        <p:grpSpPr>
          <a:xfrm>
            <a:off x="-417858" y="-823150"/>
            <a:ext cx="9978772" cy="1382075"/>
            <a:chOff x="193475" y="-693375"/>
            <a:chExt cx="7221575" cy="1382075"/>
          </a:xfrm>
        </p:grpSpPr>
        <p:sp>
          <p:nvSpPr>
            <p:cNvPr id="5685" name="Google Shape;5685;p34"/>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6" name="Google Shape;5686;p34"/>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7" name="Google Shape;5687;p34"/>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8" name="Google Shape;5688;p34"/>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9" name="Google Shape;5689;p34"/>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0" name="Google Shape;5690;p34"/>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1" name="Google Shape;5691;p34"/>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2" name="Google Shape;5692;p34"/>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3" name="Google Shape;5693;p34"/>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4" name="Google Shape;5694;p34"/>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5" name="Google Shape;5695;p34"/>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6" name="Google Shape;5696;p34"/>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7" name="Google Shape;5697;p34"/>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8" name="Google Shape;5698;p34"/>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9" name="Google Shape;5699;p34"/>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0" name="Google Shape;5700;p34"/>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1" name="Google Shape;5701;p34"/>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2" name="Google Shape;5702;p34"/>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3" name="Google Shape;5703;p34"/>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4" name="Google Shape;5704;p34"/>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5" name="Google Shape;5705;p34"/>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6" name="Google Shape;5706;p34"/>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7" name="Google Shape;5707;p34"/>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8" name="Google Shape;5708;p34"/>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9" name="Google Shape;5709;p34"/>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0" name="Google Shape;5710;p34"/>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1" name="Google Shape;5711;p34"/>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2" name="Google Shape;5712;p34"/>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3" name="Google Shape;5713;p34"/>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4" name="Google Shape;5714;p34"/>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5" name="Google Shape;5715;p34"/>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6" name="Google Shape;5716;p34"/>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7" name="Google Shape;5717;p34"/>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8" name="Google Shape;5718;p34"/>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9" name="Google Shape;5719;p34"/>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0" name="Google Shape;5720;p34"/>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1" name="Google Shape;5721;p34"/>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_1">
    <p:spTree>
      <p:nvGrpSpPr>
        <p:cNvPr id="5722" name="Shape 5722"/>
        <p:cNvGrpSpPr/>
        <p:nvPr/>
      </p:nvGrpSpPr>
      <p:grpSpPr>
        <a:xfrm>
          <a:off x="0" y="0"/>
          <a:ext cx="0" cy="0"/>
          <a:chOff x="0" y="0"/>
          <a:chExt cx="0" cy="0"/>
        </a:xfrm>
      </p:grpSpPr>
      <p:sp>
        <p:nvSpPr>
          <p:cNvPr id="5723" name="Google Shape;5723;p35"/>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24" name="Google Shape;5724;p35"/>
          <p:cNvGrpSpPr/>
          <p:nvPr/>
        </p:nvGrpSpPr>
        <p:grpSpPr>
          <a:xfrm>
            <a:off x="50" y="-132175"/>
            <a:ext cx="832143" cy="5305618"/>
            <a:chOff x="1440600" y="197825"/>
            <a:chExt cx="990175" cy="3797050"/>
          </a:xfrm>
        </p:grpSpPr>
        <p:sp>
          <p:nvSpPr>
            <p:cNvPr id="5725" name="Google Shape;5725;p3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6" name="Google Shape;5726;p3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7" name="Google Shape;5727;p3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8" name="Google Shape;5728;p3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9" name="Google Shape;5729;p3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0" name="Google Shape;5730;p3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1" name="Google Shape;5731;p3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2" name="Google Shape;5732;p3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3" name="Google Shape;5733;p3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34" name="Google Shape;5734;p35"/>
          <p:cNvGrpSpPr/>
          <p:nvPr/>
        </p:nvGrpSpPr>
        <p:grpSpPr>
          <a:xfrm flipH="1">
            <a:off x="8319293" y="-132175"/>
            <a:ext cx="832143" cy="5305618"/>
            <a:chOff x="1440600" y="197825"/>
            <a:chExt cx="990175" cy="3797050"/>
          </a:xfrm>
        </p:grpSpPr>
        <p:sp>
          <p:nvSpPr>
            <p:cNvPr id="5735" name="Google Shape;5735;p3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6" name="Google Shape;5736;p3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7" name="Google Shape;5737;p3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8" name="Google Shape;5738;p3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9" name="Google Shape;5739;p3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0" name="Google Shape;5740;p3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1" name="Google Shape;5741;p3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2" name="Google Shape;5742;p3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3" name="Google Shape;5743;p3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44" name="Google Shape;5744;p35"/>
          <p:cNvGrpSpPr/>
          <p:nvPr/>
        </p:nvGrpSpPr>
        <p:grpSpPr>
          <a:xfrm>
            <a:off x="-417858" y="-823150"/>
            <a:ext cx="9978772" cy="1382075"/>
            <a:chOff x="193475" y="-693375"/>
            <a:chExt cx="7221575" cy="1382075"/>
          </a:xfrm>
        </p:grpSpPr>
        <p:sp>
          <p:nvSpPr>
            <p:cNvPr id="5745" name="Google Shape;5745;p35"/>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6" name="Google Shape;5746;p35"/>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7" name="Google Shape;5747;p35"/>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8" name="Google Shape;5748;p35"/>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9" name="Google Shape;5749;p35"/>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0" name="Google Shape;5750;p35"/>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1" name="Google Shape;5751;p35"/>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2" name="Google Shape;5752;p35"/>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3" name="Google Shape;5753;p35"/>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4" name="Google Shape;5754;p35"/>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5" name="Google Shape;5755;p35"/>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6" name="Google Shape;5756;p35"/>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7" name="Google Shape;5757;p35"/>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8" name="Google Shape;5758;p35"/>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9" name="Google Shape;5759;p35"/>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0" name="Google Shape;5760;p35"/>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1" name="Google Shape;5761;p35"/>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2" name="Google Shape;5762;p35"/>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3" name="Google Shape;5763;p35"/>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4" name="Google Shape;5764;p35"/>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5" name="Google Shape;5765;p35"/>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6" name="Google Shape;5766;p35"/>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7" name="Google Shape;5767;p35"/>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8" name="Google Shape;5768;p35"/>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9" name="Google Shape;5769;p35"/>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0" name="Google Shape;5770;p35"/>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1" name="Google Shape;5771;p35"/>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2" name="Google Shape;5772;p35"/>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3" name="Google Shape;5773;p35"/>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4" name="Google Shape;5774;p35"/>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5" name="Google Shape;5775;p35"/>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6" name="Google Shape;5776;p35"/>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7" name="Google Shape;5777;p35"/>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8" name="Google Shape;5778;p35"/>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9" name="Google Shape;5779;p35"/>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0" name="Google Shape;5780;p35"/>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1" name="Google Shape;5781;p35"/>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82" name="Google Shape;5782;p35"/>
          <p:cNvGrpSpPr/>
          <p:nvPr/>
        </p:nvGrpSpPr>
        <p:grpSpPr>
          <a:xfrm>
            <a:off x="-20" y="4613271"/>
            <a:ext cx="9143683" cy="1629094"/>
            <a:chOff x="429225" y="4417075"/>
            <a:chExt cx="6749600" cy="1202550"/>
          </a:xfrm>
        </p:grpSpPr>
        <p:sp>
          <p:nvSpPr>
            <p:cNvPr id="5783" name="Google Shape;5783;p35"/>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4" name="Google Shape;5784;p35"/>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5" name="Google Shape;5785;p35"/>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6" name="Google Shape;5786;p35"/>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7" name="Google Shape;5787;p35"/>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8" name="Google Shape;5788;p35"/>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9" name="Google Shape;5789;p35"/>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0" name="Google Shape;5790;p35"/>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1" name="Google Shape;5791;p35"/>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2" name="Google Shape;5792;p35"/>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3" name="Google Shape;5793;p35"/>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4" name="Google Shape;5794;p35"/>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5" name="Google Shape;5795;p35"/>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6" name="Google Shape;5796;p35"/>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7" name="Google Shape;5797;p35"/>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8" name="Google Shape;5798;p35"/>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9" name="Google Shape;5799;p35"/>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0" name="Google Shape;5800;p35"/>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1" name="Google Shape;5801;p35"/>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2" name="Google Shape;5802;p35"/>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3" name="Google Shape;5803;p35"/>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4" name="Google Shape;5804;p35"/>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5" name="Google Shape;5805;p35"/>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6" name="Google Shape;5806;p35"/>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7" name="Google Shape;5807;p35"/>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8" name="Google Shape;5808;p35"/>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9" name="Google Shape;5809;p35"/>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0" name="Google Shape;5810;p35"/>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1" name="Google Shape;5811;p35"/>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2" name="Google Shape;5812;p35"/>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3" name="Google Shape;5813;p35"/>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4" name="Google Shape;5814;p35"/>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5" name="Google Shape;5815;p35"/>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6" name="Google Shape;5816;p35"/>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7" name="Google Shape;5817;p35"/>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8" name="Google Shape;5818;p35"/>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9" name="Google Shape;5819;p35"/>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0" name="Google Shape;5820;p35"/>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1" name="Google Shape;5821;p35"/>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2" name="Google Shape;5822;p35"/>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3" name="Google Shape;5823;p35"/>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4" name="Google Shape;5824;p35"/>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5" name="Google Shape;5825;p35"/>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6" name="Google Shape;5826;p35"/>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7" name="Google Shape;5827;p35"/>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8" name="Google Shape;5828;p35"/>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9" name="Google Shape;5829;p35"/>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0" name="Google Shape;5830;p35"/>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1" name="Google Shape;5831;p35"/>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2" name="Google Shape;5832;p35"/>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3" name="Google Shape;5833;p35"/>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4" name="Google Shape;5834;p35"/>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5" name="Google Shape;5835;p35"/>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6" name="Google Shape;5836;p35"/>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7" name="Google Shape;5837;p35"/>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8" name="Google Shape;5838;p35"/>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9" name="Google Shape;5839;p35"/>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0" name="Google Shape;5840;p35"/>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1" name="Google Shape;5841;p35"/>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2" name="Google Shape;5842;p35"/>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3" name="Google Shape;5843;p35"/>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4" name="Google Shape;5844;p35"/>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5" name="Google Shape;5845;p35"/>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6" name="Google Shape;5846;p35"/>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7" name="Google Shape;5847;p35"/>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8" name="Google Shape;5848;p35"/>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9" name="Google Shape;5849;p35"/>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0" name="Google Shape;5850;p35"/>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1" name="Google Shape;5851;p35"/>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2" name="Google Shape;5852;p35"/>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3" name="Google Shape;5853;p35"/>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4" name="Google Shape;5854;p35"/>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5" name="Google Shape;5855;p35"/>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6" name="Google Shape;5856;p35"/>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7" name="Google Shape;5857;p35"/>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8" name="Google Shape;5858;p35"/>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9" name="Google Shape;5859;p35"/>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0" name="Google Shape;5860;p35"/>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1" name="Google Shape;5861;p35"/>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2" name="Google Shape;5862;p35"/>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3" name="Google Shape;5863;p35"/>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4" name="Google Shape;5864;p35"/>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5" name="Google Shape;5865;p35"/>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6" name="Google Shape;5866;p35"/>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7" name="Google Shape;5867;p35"/>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8" name="Google Shape;5868;p35"/>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9" name="Google Shape;5869;p35"/>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0" name="Google Shape;5870;p35"/>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1" name="Google Shape;5871;p35"/>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2" name="Google Shape;5872;p35"/>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3" name="Google Shape;5873;p35"/>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4" name="Google Shape;5874;p35"/>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5" name="Google Shape;5875;p35"/>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6" name="Google Shape;5876;p35"/>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7" name="Google Shape;5877;p35"/>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8" name="Google Shape;5878;p35"/>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9" name="Google Shape;5879;p35"/>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0" name="Google Shape;5880;p35"/>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1" name="Google Shape;5881;p35"/>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2" name="Google Shape;5882;p35"/>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3" name="Google Shape;5883;p35"/>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4" name="Google Shape;5884;p35"/>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5" name="Google Shape;5885;p35"/>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6" name="Google Shape;5886;p35"/>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7" name="Google Shape;5887;p35"/>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8" name="Google Shape;5888;p35"/>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9" name="Google Shape;5889;p35"/>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0" name="Google Shape;5890;p35"/>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1" name="Google Shape;5891;p35"/>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2" name="Google Shape;5892;p35"/>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3" name="Google Shape;5893;p35"/>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4" name="Google Shape;5894;p35"/>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5" name="Google Shape;5895;p35"/>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6" name="Google Shape;5896;p35"/>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7" name="Google Shape;5897;p35"/>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8" name="Google Shape;5898;p35"/>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9" name="Google Shape;5899;p35"/>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0" name="Google Shape;5900;p35"/>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1" name="Google Shape;5901;p35"/>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2" name="Google Shape;5902;p35"/>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3" name="Google Shape;5903;p35"/>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4" name="Google Shape;5904;p35"/>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5" name="Google Shape;5905;p35"/>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6" name="Google Shape;5906;p35"/>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7" name="Google Shape;5907;p35"/>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8" name="Google Shape;5908;p35"/>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9" name="Google Shape;5909;p35"/>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0" name="Google Shape;5910;p35"/>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1" name="Google Shape;5911;p35"/>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2" name="Google Shape;5912;p35"/>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3" name="Google Shape;5913;p35"/>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4" name="Google Shape;5914;p35"/>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5" name="Google Shape;5915;p35"/>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6" name="Google Shape;5916;p35"/>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7" name="Google Shape;5917;p35"/>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8" name="Google Shape;5918;p35"/>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9" name="Google Shape;5919;p35"/>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0" name="Google Shape;5920;p35"/>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1" name="Google Shape;5921;p35"/>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2" name="Google Shape;5922;p35"/>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3" name="Google Shape;5923;p35"/>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4" name="Google Shape;5924;p35"/>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5" name="Google Shape;5925;p35"/>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6" name="Google Shape;5926;p35"/>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7" name="Google Shape;5927;p35"/>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8" name="Google Shape;5928;p35"/>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9" name="Google Shape;5929;p35"/>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0" name="Google Shape;5930;p35"/>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1" name="Google Shape;5931;p35"/>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2" name="Google Shape;5932;p35"/>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3" name="Google Shape;5933;p35"/>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4" name="Google Shape;5934;p35"/>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5" name="Google Shape;5935;p35"/>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6" name="Google Shape;5936;p35"/>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7" name="Google Shape;5937;p35"/>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8" name="Google Shape;5938;p35"/>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9" name="Google Shape;5939;p35"/>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0" name="Google Shape;5940;p35"/>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1" name="Google Shape;5941;p35"/>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2" name="Google Shape;5942;p35"/>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3" name="Google Shape;5943;p35"/>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4" name="Google Shape;5944;p35"/>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5" name="Google Shape;5945;p35"/>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6" name="Google Shape;5946;p35"/>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7" name="Google Shape;5947;p35"/>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8" name="Google Shape;5948;p35"/>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9" name="Google Shape;5949;p35"/>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0" name="Google Shape;5950;p35"/>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1" name="Google Shape;5951;p35"/>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2" name="Google Shape;5952;p35"/>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3" name="Google Shape;5953;p35"/>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8_1_1">
    <p:spTree>
      <p:nvGrpSpPr>
        <p:cNvPr id="5954" name="Shape 5954"/>
        <p:cNvGrpSpPr/>
        <p:nvPr/>
      </p:nvGrpSpPr>
      <p:grpSpPr>
        <a:xfrm>
          <a:off x="0" y="0"/>
          <a:ext cx="0" cy="0"/>
          <a:chOff x="0" y="0"/>
          <a:chExt cx="0" cy="0"/>
        </a:xfrm>
      </p:grpSpPr>
      <p:sp>
        <p:nvSpPr>
          <p:cNvPr id="5955" name="Google Shape;5955;p36"/>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956" name="Google Shape;5956;p36"/>
          <p:cNvGrpSpPr/>
          <p:nvPr/>
        </p:nvGrpSpPr>
        <p:grpSpPr>
          <a:xfrm flipH="1">
            <a:off x="787075" y="-588250"/>
            <a:ext cx="8294750" cy="5731738"/>
            <a:chOff x="-3141125" y="-1019225"/>
            <a:chExt cx="8294750" cy="5731738"/>
          </a:xfrm>
        </p:grpSpPr>
        <p:sp>
          <p:nvSpPr>
            <p:cNvPr id="5957" name="Google Shape;5957;p36"/>
            <p:cNvSpPr/>
            <p:nvPr/>
          </p:nvSpPr>
          <p:spPr>
            <a:xfrm>
              <a:off x="-3141125" y="-1019225"/>
              <a:ext cx="8162675" cy="5567325"/>
            </a:xfrm>
            <a:custGeom>
              <a:rect b="b" l="l" r="r" t="t"/>
              <a:pathLst>
                <a:path extrusionOk="0" h="222693" w="326507">
                  <a:moveTo>
                    <a:pt x="326507" y="217527"/>
                  </a:moveTo>
                  <a:lnTo>
                    <a:pt x="0" y="0"/>
                  </a:lnTo>
                  <a:lnTo>
                    <a:pt x="9469" y="206601"/>
                  </a:lnTo>
                  <a:lnTo>
                    <a:pt x="319333" y="222693"/>
                  </a:lnTo>
                  <a:close/>
                </a:path>
              </a:pathLst>
            </a:custGeom>
            <a:gradFill>
              <a:gsLst>
                <a:gs pos="0">
                  <a:srgbClr val="FFF6DB">
                    <a:alpha val="1568"/>
                  </a:srgbClr>
                </a:gs>
                <a:gs pos="100000">
                  <a:srgbClr val="FAD25C">
                    <a:alpha val="29019"/>
                  </a:srgbClr>
                </a:gs>
              </a:gsLst>
              <a:lin ang="18900044" scaled="0"/>
            </a:gradFill>
            <a:ln>
              <a:noFill/>
            </a:ln>
          </p:spPr>
        </p:sp>
        <p:grpSp>
          <p:nvGrpSpPr>
            <p:cNvPr id="5958" name="Google Shape;5958;p36"/>
            <p:cNvGrpSpPr/>
            <p:nvPr/>
          </p:nvGrpSpPr>
          <p:grpSpPr>
            <a:xfrm flipH="1">
              <a:off x="4793350" y="4364763"/>
              <a:ext cx="360275" cy="347750"/>
              <a:chOff x="1618825" y="2930900"/>
              <a:chExt cx="360275" cy="347750"/>
            </a:xfrm>
          </p:grpSpPr>
          <p:sp>
            <p:nvSpPr>
              <p:cNvPr id="5959" name="Google Shape;5959;p36"/>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0" name="Google Shape;5960;p36"/>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1" name="Google Shape;5961;p36"/>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2" name="Google Shape;5962;p36"/>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3" name="Google Shape;5963;p36"/>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4" name="Google Shape;5964;p36"/>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5" name="Google Shape;5965;p36"/>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6" name="Google Shape;5966;p36"/>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967" name="Google Shape;5967;p36"/>
          <p:cNvGrpSpPr/>
          <p:nvPr/>
        </p:nvGrpSpPr>
        <p:grpSpPr>
          <a:xfrm>
            <a:off x="-14350" y="-781925"/>
            <a:ext cx="8091000" cy="5954113"/>
            <a:chOff x="-2937375" y="-1241600"/>
            <a:chExt cx="8091000" cy="5954113"/>
          </a:xfrm>
        </p:grpSpPr>
        <p:sp>
          <p:nvSpPr>
            <p:cNvPr id="5968" name="Google Shape;5968;p36"/>
            <p:cNvSpPr/>
            <p:nvPr/>
          </p:nvSpPr>
          <p:spPr>
            <a:xfrm>
              <a:off x="-2937375" y="-1241600"/>
              <a:ext cx="7958925" cy="5789700"/>
            </a:xfrm>
            <a:custGeom>
              <a:rect b="b" l="l" r="r" t="t"/>
              <a:pathLst>
                <a:path extrusionOk="0" h="231588" w="318357">
                  <a:moveTo>
                    <a:pt x="318357" y="226422"/>
                  </a:moveTo>
                  <a:lnTo>
                    <a:pt x="13200" y="0"/>
                  </a:lnTo>
                  <a:lnTo>
                    <a:pt x="0" y="194549"/>
                  </a:lnTo>
                  <a:lnTo>
                    <a:pt x="311183" y="231588"/>
                  </a:lnTo>
                  <a:close/>
                </a:path>
              </a:pathLst>
            </a:custGeom>
            <a:gradFill>
              <a:gsLst>
                <a:gs pos="0">
                  <a:srgbClr val="FFF6DB">
                    <a:alpha val="1568"/>
                  </a:srgbClr>
                </a:gs>
                <a:gs pos="100000">
                  <a:srgbClr val="FAD25C">
                    <a:alpha val="29019"/>
                  </a:srgbClr>
                </a:gs>
              </a:gsLst>
              <a:lin ang="18900044" scaled="0"/>
            </a:gradFill>
            <a:ln>
              <a:noFill/>
            </a:ln>
          </p:spPr>
        </p:sp>
        <p:grpSp>
          <p:nvGrpSpPr>
            <p:cNvPr id="5969" name="Google Shape;5969;p36"/>
            <p:cNvGrpSpPr/>
            <p:nvPr/>
          </p:nvGrpSpPr>
          <p:grpSpPr>
            <a:xfrm flipH="1">
              <a:off x="4793350" y="4364763"/>
              <a:ext cx="360275" cy="347750"/>
              <a:chOff x="1618825" y="2930900"/>
              <a:chExt cx="360275" cy="347750"/>
            </a:xfrm>
          </p:grpSpPr>
          <p:sp>
            <p:nvSpPr>
              <p:cNvPr id="5970" name="Google Shape;5970;p36"/>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1" name="Google Shape;5971;p36"/>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2" name="Google Shape;5972;p36"/>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3" name="Google Shape;5973;p36"/>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4" name="Google Shape;5974;p36"/>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5" name="Google Shape;5975;p36"/>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6" name="Google Shape;5976;p36"/>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7" name="Google Shape;5977;p36"/>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978" name="Google Shape;5978;p36"/>
          <p:cNvGrpSpPr/>
          <p:nvPr/>
        </p:nvGrpSpPr>
        <p:grpSpPr>
          <a:xfrm>
            <a:off x="23" y="-132177"/>
            <a:ext cx="1291188" cy="5429781"/>
            <a:chOff x="1440600" y="197825"/>
            <a:chExt cx="990175" cy="3797050"/>
          </a:xfrm>
        </p:grpSpPr>
        <p:sp>
          <p:nvSpPr>
            <p:cNvPr id="5979" name="Google Shape;5979;p3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0" name="Google Shape;5980;p3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1" name="Google Shape;5981;p3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2" name="Google Shape;5982;p3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3" name="Google Shape;5983;p3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4" name="Google Shape;5984;p3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5" name="Google Shape;5985;p3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6" name="Google Shape;5986;p3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7" name="Google Shape;5987;p3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88" name="Google Shape;5988;p36"/>
          <p:cNvGrpSpPr/>
          <p:nvPr/>
        </p:nvGrpSpPr>
        <p:grpSpPr>
          <a:xfrm flipH="1">
            <a:off x="7860239" y="-132177"/>
            <a:ext cx="1291188" cy="5429781"/>
            <a:chOff x="1440600" y="197825"/>
            <a:chExt cx="990175" cy="3797050"/>
          </a:xfrm>
        </p:grpSpPr>
        <p:sp>
          <p:nvSpPr>
            <p:cNvPr id="5989" name="Google Shape;5989;p3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0" name="Google Shape;5990;p3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1" name="Google Shape;5991;p3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2" name="Google Shape;5992;p3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3" name="Google Shape;5993;p3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4" name="Google Shape;5994;p3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5" name="Google Shape;5995;p3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6" name="Google Shape;5996;p3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7" name="Google Shape;5997;p3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98" name="Google Shape;5998;p36"/>
          <p:cNvGrpSpPr/>
          <p:nvPr/>
        </p:nvGrpSpPr>
        <p:grpSpPr>
          <a:xfrm>
            <a:off x="-417858" y="-823150"/>
            <a:ext cx="9978772" cy="1382075"/>
            <a:chOff x="193475" y="-693375"/>
            <a:chExt cx="7221575" cy="1382075"/>
          </a:xfrm>
        </p:grpSpPr>
        <p:sp>
          <p:nvSpPr>
            <p:cNvPr id="5999" name="Google Shape;5999;p36"/>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0" name="Google Shape;6000;p36"/>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1" name="Google Shape;6001;p36"/>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2" name="Google Shape;6002;p36"/>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3" name="Google Shape;6003;p36"/>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4" name="Google Shape;6004;p36"/>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5" name="Google Shape;6005;p36"/>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6" name="Google Shape;6006;p36"/>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7" name="Google Shape;6007;p36"/>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8" name="Google Shape;6008;p36"/>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9" name="Google Shape;6009;p36"/>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0" name="Google Shape;6010;p36"/>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1" name="Google Shape;6011;p36"/>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2" name="Google Shape;6012;p36"/>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3" name="Google Shape;6013;p36"/>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4" name="Google Shape;6014;p36"/>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5" name="Google Shape;6015;p36"/>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6" name="Google Shape;6016;p36"/>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7" name="Google Shape;6017;p36"/>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8" name="Google Shape;6018;p36"/>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9" name="Google Shape;6019;p36"/>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0" name="Google Shape;6020;p36"/>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1" name="Google Shape;6021;p36"/>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2" name="Google Shape;6022;p36"/>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3" name="Google Shape;6023;p36"/>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4" name="Google Shape;6024;p36"/>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5" name="Google Shape;6025;p36"/>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6" name="Google Shape;6026;p36"/>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7" name="Google Shape;6027;p36"/>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8" name="Google Shape;6028;p36"/>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9" name="Google Shape;6029;p36"/>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0" name="Google Shape;6030;p36"/>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1" name="Google Shape;6031;p36"/>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2" name="Google Shape;6032;p36"/>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3" name="Google Shape;6033;p36"/>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4" name="Google Shape;6034;p36"/>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5" name="Google Shape;6035;p36"/>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8_1_1_1">
    <p:spTree>
      <p:nvGrpSpPr>
        <p:cNvPr id="6036" name="Shape 6036"/>
        <p:cNvGrpSpPr/>
        <p:nvPr/>
      </p:nvGrpSpPr>
      <p:grpSpPr>
        <a:xfrm>
          <a:off x="0" y="0"/>
          <a:ext cx="0" cy="0"/>
          <a:chOff x="0" y="0"/>
          <a:chExt cx="0" cy="0"/>
        </a:xfrm>
      </p:grpSpPr>
      <p:grpSp>
        <p:nvGrpSpPr>
          <p:cNvPr id="6037" name="Google Shape;6037;p37"/>
          <p:cNvGrpSpPr/>
          <p:nvPr/>
        </p:nvGrpSpPr>
        <p:grpSpPr>
          <a:xfrm flipH="1">
            <a:off x="207741" y="347143"/>
            <a:ext cx="8303665" cy="4656807"/>
            <a:chOff x="440375" y="347143"/>
            <a:chExt cx="8303665" cy="4656807"/>
          </a:xfrm>
        </p:grpSpPr>
        <p:sp>
          <p:nvSpPr>
            <p:cNvPr id="6038" name="Google Shape;6038;p37"/>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568"/>
                  </a:srgbClr>
                </a:gs>
                <a:gs pos="100000">
                  <a:srgbClr val="FAD25C">
                    <a:alpha val="29019"/>
                  </a:srgbClr>
                </a:gs>
              </a:gsLst>
              <a:lin ang="18900044" scaled="0"/>
            </a:gradFill>
            <a:ln>
              <a:noFill/>
            </a:ln>
          </p:spPr>
        </p:sp>
        <p:grpSp>
          <p:nvGrpSpPr>
            <p:cNvPr id="6039" name="Google Shape;6039;p37"/>
            <p:cNvGrpSpPr/>
            <p:nvPr/>
          </p:nvGrpSpPr>
          <p:grpSpPr>
            <a:xfrm>
              <a:off x="8076260" y="347143"/>
              <a:ext cx="667780" cy="667825"/>
              <a:chOff x="8304860" y="-186257"/>
              <a:chExt cx="667780" cy="667825"/>
            </a:xfrm>
          </p:grpSpPr>
          <p:sp>
            <p:nvSpPr>
              <p:cNvPr id="6040" name="Google Shape;6040;p37"/>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1" name="Google Shape;6041;p37"/>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2" name="Google Shape;6042;p37"/>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3" name="Google Shape;6043;p37"/>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044" name="Google Shape;6044;p37"/>
          <p:cNvGrpSpPr/>
          <p:nvPr/>
        </p:nvGrpSpPr>
        <p:grpSpPr>
          <a:xfrm>
            <a:off x="645991" y="347143"/>
            <a:ext cx="8303665" cy="4656807"/>
            <a:chOff x="440375" y="347143"/>
            <a:chExt cx="8303665" cy="4656807"/>
          </a:xfrm>
        </p:grpSpPr>
        <p:sp>
          <p:nvSpPr>
            <p:cNvPr id="6045" name="Google Shape;6045;p37"/>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568"/>
                  </a:srgbClr>
                </a:gs>
                <a:gs pos="100000">
                  <a:srgbClr val="FAD25C">
                    <a:alpha val="29019"/>
                  </a:srgbClr>
                </a:gs>
              </a:gsLst>
              <a:lin ang="18900044" scaled="0"/>
            </a:gradFill>
            <a:ln>
              <a:noFill/>
            </a:ln>
          </p:spPr>
        </p:sp>
        <p:grpSp>
          <p:nvGrpSpPr>
            <p:cNvPr id="6046" name="Google Shape;6046;p37"/>
            <p:cNvGrpSpPr/>
            <p:nvPr/>
          </p:nvGrpSpPr>
          <p:grpSpPr>
            <a:xfrm>
              <a:off x="8076260" y="347143"/>
              <a:ext cx="667780" cy="667825"/>
              <a:chOff x="8304860" y="-186257"/>
              <a:chExt cx="667780" cy="667825"/>
            </a:xfrm>
          </p:grpSpPr>
          <p:sp>
            <p:nvSpPr>
              <p:cNvPr id="6047" name="Google Shape;6047;p37"/>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8" name="Google Shape;6048;p37"/>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9" name="Google Shape;6049;p37"/>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0" name="Google Shape;6050;p37"/>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051" name="Google Shape;6051;p37"/>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52" name="Google Shape;6052;p37"/>
          <p:cNvGrpSpPr/>
          <p:nvPr/>
        </p:nvGrpSpPr>
        <p:grpSpPr>
          <a:xfrm flipH="1">
            <a:off x="8748255" y="351525"/>
            <a:ext cx="395408" cy="4589441"/>
            <a:chOff x="-36750" y="-31225"/>
            <a:chExt cx="441205" cy="5174700"/>
          </a:xfrm>
        </p:grpSpPr>
        <p:sp>
          <p:nvSpPr>
            <p:cNvPr id="6053" name="Google Shape;6053;p37"/>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4" name="Google Shape;6054;p37"/>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5" name="Google Shape;6055;p37"/>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56" name="Google Shape;6056;p37"/>
          <p:cNvGrpSpPr/>
          <p:nvPr/>
        </p:nvGrpSpPr>
        <p:grpSpPr>
          <a:xfrm>
            <a:off x="-870" y="444775"/>
            <a:ext cx="395408" cy="4589441"/>
            <a:chOff x="-36750" y="-31225"/>
            <a:chExt cx="441205" cy="5174700"/>
          </a:xfrm>
        </p:grpSpPr>
        <p:sp>
          <p:nvSpPr>
            <p:cNvPr id="6057" name="Google Shape;6057;p37"/>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8" name="Google Shape;6058;p37"/>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9" name="Google Shape;6059;p37"/>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60" name="Google Shape;6060;p37"/>
          <p:cNvGrpSpPr/>
          <p:nvPr/>
        </p:nvGrpSpPr>
        <p:grpSpPr>
          <a:xfrm>
            <a:off x="-417858" y="-823150"/>
            <a:ext cx="9978772" cy="1382075"/>
            <a:chOff x="193475" y="-693375"/>
            <a:chExt cx="7221575" cy="1382075"/>
          </a:xfrm>
        </p:grpSpPr>
        <p:sp>
          <p:nvSpPr>
            <p:cNvPr id="6061" name="Google Shape;6061;p37"/>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2" name="Google Shape;6062;p37"/>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3" name="Google Shape;6063;p37"/>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4" name="Google Shape;6064;p37"/>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5" name="Google Shape;6065;p37"/>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6" name="Google Shape;6066;p37"/>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7" name="Google Shape;6067;p37"/>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8" name="Google Shape;6068;p37"/>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9" name="Google Shape;6069;p37"/>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0" name="Google Shape;6070;p37"/>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1" name="Google Shape;6071;p37"/>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2" name="Google Shape;6072;p37"/>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3" name="Google Shape;6073;p37"/>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4" name="Google Shape;6074;p37"/>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5" name="Google Shape;6075;p37"/>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6" name="Google Shape;6076;p37"/>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7" name="Google Shape;6077;p37"/>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8" name="Google Shape;6078;p37"/>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9" name="Google Shape;6079;p37"/>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0" name="Google Shape;6080;p37"/>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1" name="Google Shape;6081;p37"/>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2" name="Google Shape;6082;p37"/>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3" name="Google Shape;6083;p37"/>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4" name="Google Shape;6084;p37"/>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5" name="Google Shape;6085;p37"/>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6" name="Google Shape;6086;p37"/>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7" name="Google Shape;6087;p37"/>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8" name="Google Shape;6088;p37"/>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9" name="Google Shape;6089;p37"/>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0" name="Google Shape;6090;p37"/>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1" name="Google Shape;6091;p37"/>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2" name="Google Shape;6092;p37"/>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3" name="Google Shape;6093;p37"/>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4" name="Google Shape;6094;p37"/>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5" name="Google Shape;6095;p37"/>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6" name="Google Shape;6096;p37"/>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7" name="Google Shape;6097;p37"/>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98" name="Google Shape;6098;p37"/>
          <p:cNvGrpSpPr/>
          <p:nvPr/>
        </p:nvGrpSpPr>
        <p:grpSpPr>
          <a:xfrm>
            <a:off x="-20" y="4613271"/>
            <a:ext cx="9143683" cy="1629094"/>
            <a:chOff x="429225" y="4417075"/>
            <a:chExt cx="6749600" cy="1202550"/>
          </a:xfrm>
        </p:grpSpPr>
        <p:sp>
          <p:nvSpPr>
            <p:cNvPr id="6099" name="Google Shape;6099;p37"/>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0" name="Google Shape;6100;p37"/>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1" name="Google Shape;6101;p37"/>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2" name="Google Shape;6102;p37"/>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3" name="Google Shape;6103;p37"/>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4" name="Google Shape;6104;p37"/>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5" name="Google Shape;6105;p37"/>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6" name="Google Shape;6106;p37"/>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7" name="Google Shape;6107;p37"/>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8" name="Google Shape;6108;p37"/>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9" name="Google Shape;6109;p37"/>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0" name="Google Shape;6110;p37"/>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1" name="Google Shape;6111;p37"/>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2" name="Google Shape;6112;p37"/>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3" name="Google Shape;6113;p37"/>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4" name="Google Shape;6114;p37"/>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5" name="Google Shape;6115;p37"/>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6" name="Google Shape;6116;p37"/>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7" name="Google Shape;6117;p37"/>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8" name="Google Shape;6118;p37"/>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9" name="Google Shape;6119;p37"/>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0" name="Google Shape;6120;p37"/>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1" name="Google Shape;6121;p37"/>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2" name="Google Shape;6122;p37"/>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3" name="Google Shape;6123;p37"/>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4" name="Google Shape;6124;p37"/>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5" name="Google Shape;6125;p37"/>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6" name="Google Shape;6126;p37"/>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7" name="Google Shape;6127;p37"/>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8" name="Google Shape;6128;p37"/>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9" name="Google Shape;6129;p37"/>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0" name="Google Shape;6130;p37"/>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1" name="Google Shape;6131;p37"/>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2" name="Google Shape;6132;p37"/>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3" name="Google Shape;6133;p37"/>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4" name="Google Shape;6134;p37"/>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5" name="Google Shape;6135;p37"/>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6" name="Google Shape;6136;p37"/>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7" name="Google Shape;6137;p37"/>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8" name="Google Shape;6138;p37"/>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9" name="Google Shape;6139;p37"/>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0" name="Google Shape;6140;p37"/>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1" name="Google Shape;6141;p37"/>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2" name="Google Shape;6142;p37"/>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3" name="Google Shape;6143;p37"/>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4" name="Google Shape;6144;p37"/>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5" name="Google Shape;6145;p37"/>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6" name="Google Shape;6146;p37"/>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7" name="Google Shape;6147;p37"/>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8" name="Google Shape;6148;p37"/>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9" name="Google Shape;6149;p37"/>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0" name="Google Shape;6150;p37"/>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1" name="Google Shape;6151;p37"/>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2" name="Google Shape;6152;p37"/>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3" name="Google Shape;6153;p37"/>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4" name="Google Shape;6154;p37"/>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5" name="Google Shape;6155;p37"/>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6" name="Google Shape;6156;p37"/>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7" name="Google Shape;6157;p37"/>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8" name="Google Shape;6158;p37"/>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9" name="Google Shape;6159;p37"/>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0" name="Google Shape;6160;p37"/>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1" name="Google Shape;6161;p37"/>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2" name="Google Shape;6162;p37"/>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3" name="Google Shape;6163;p37"/>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4" name="Google Shape;6164;p37"/>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5" name="Google Shape;6165;p37"/>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6" name="Google Shape;6166;p37"/>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7" name="Google Shape;6167;p37"/>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8" name="Google Shape;6168;p37"/>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9" name="Google Shape;6169;p37"/>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0" name="Google Shape;6170;p37"/>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1" name="Google Shape;6171;p37"/>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2" name="Google Shape;6172;p37"/>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3" name="Google Shape;6173;p37"/>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4" name="Google Shape;6174;p37"/>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5" name="Google Shape;6175;p37"/>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6" name="Google Shape;6176;p37"/>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7" name="Google Shape;6177;p37"/>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8" name="Google Shape;6178;p37"/>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9" name="Google Shape;6179;p37"/>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0" name="Google Shape;6180;p37"/>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1" name="Google Shape;6181;p37"/>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2" name="Google Shape;6182;p37"/>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3" name="Google Shape;6183;p37"/>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4" name="Google Shape;6184;p37"/>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5" name="Google Shape;6185;p37"/>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6" name="Google Shape;6186;p37"/>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7" name="Google Shape;6187;p37"/>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8" name="Google Shape;6188;p37"/>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9" name="Google Shape;6189;p37"/>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0" name="Google Shape;6190;p37"/>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1" name="Google Shape;6191;p37"/>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2" name="Google Shape;6192;p37"/>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3" name="Google Shape;6193;p37"/>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4" name="Google Shape;6194;p37"/>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5" name="Google Shape;6195;p37"/>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6" name="Google Shape;6196;p37"/>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7" name="Google Shape;6197;p37"/>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8" name="Google Shape;6198;p37"/>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9" name="Google Shape;6199;p37"/>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0" name="Google Shape;6200;p37"/>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1" name="Google Shape;6201;p37"/>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2" name="Google Shape;6202;p37"/>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3" name="Google Shape;6203;p37"/>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4" name="Google Shape;6204;p37"/>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5" name="Google Shape;6205;p37"/>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6" name="Google Shape;6206;p37"/>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7" name="Google Shape;6207;p37"/>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8" name="Google Shape;6208;p37"/>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9" name="Google Shape;6209;p37"/>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0" name="Google Shape;6210;p37"/>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1" name="Google Shape;6211;p37"/>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2" name="Google Shape;6212;p37"/>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3" name="Google Shape;6213;p37"/>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4" name="Google Shape;6214;p37"/>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5" name="Google Shape;6215;p37"/>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6" name="Google Shape;6216;p37"/>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7" name="Google Shape;6217;p37"/>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8" name="Google Shape;6218;p37"/>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9" name="Google Shape;6219;p37"/>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0" name="Google Shape;6220;p37"/>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1" name="Google Shape;6221;p37"/>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2" name="Google Shape;6222;p37"/>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3" name="Google Shape;6223;p37"/>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4" name="Google Shape;6224;p37"/>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5" name="Google Shape;6225;p37"/>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6" name="Google Shape;6226;p37"/>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7" name="Google Shape;6227;p37"/>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8" name="Google Shape;6228;p37"/>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9" name="Google Shape;6229;p37"/>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0" name="Google Shape;6230;p37"/>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1" name="Google Shape;6231;p37"/>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2" name="Google Shape;6232;p37"/>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3" name="Google Shape;6233;p37"/>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4" name="Google Shape;6234;p37"/>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5" name="Google Shape;6235;p37"/>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6" name="Google Shape;6236;p37"/>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7" name="Google Shape;6237;p37"/>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8" name="Google Shape;6238;p37"/>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9" name="Google Shape;6239;p37"/>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0" name="Google Shape;6240;p37"/>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1" name="Google Shape;6241;p37"/>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2" name="Google Shape;6242;p37"/>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3" name="Google Shape;6243;p37"/>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4" name="Google Shape;6244;p37"/>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5" name="Google Shape;6245;p37"/>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6" name="Google Shape;6246;p37"/>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7" name="Google Shape;6247;p37"/>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8" name="Google Shape;6248;p37"/>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9" name="Google Shape;6249;p37"/>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0" name="Google Shape;6250;p37"/>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1" name="Google Shape;6251;p37"/>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2" name="Google Shape;6252;p37"/>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3" name="Google Shape;6253;p37"/>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4" name="Google Shape;6254;p37"/>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5" name="Google Shape;6255;p37"/>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6" name="Google Shape;6256;p37"/>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7" name="Google Shape;6257;p37"/>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8" name="Google Shape;6258;p37"/>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9" name="Google Shape;6259;p37"/>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0" name="Google Shape;6260;p37"/>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1" name="Google Shape;6261;p37"/>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2" name="Google Shape;6262;p37"/>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3" name="Google Shape;6263;p37"/>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4" name="Google Shape;6264;p37"/>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5" name="Google Shape;6265;p37"/>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6" name="Google Shape;6266;p37"/>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7" name="Google Shape;6267;p37"/>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8" name="Google Shape;6268;p37"/>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9" name="Google Shape;6269;p37"/>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1">
    <p:spTree>
      <p:nvGrpSpPr>
        <p:cNvPr id="734" name="Shape 734"/>
        <p:cNvGrpSpPr/>
        <p:nvPr/>
      </p:nvGrpSpPr>
      <p:grpSpPr>
        <a:xfrm>
          <a:off x="0" y="0"/>
          <a:ext cx="0" cy="0"/>
          <a:chOff x="0" y="0"/>
          <a:chExt cx="0" cy="0"/>
        </a:xfrm>
      </p:grpSpPr>
      <p:sp>
        <p:nvSpPr>
          <p:cNvPr id="735" name="Google Shape;735;p5"/>
          <p:cNvSpPr txBox="1"/>
          <p:nvPr>
            <p:ph idx="1" type="subTitle"/>
          </p:nvPr>
        </p:nvSpPr>
        <p:spPr>
          <a:xfrm>
            <a:off x="2093388" y="1517190"/>
            <a:ext cx="2434200" cy="40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Poppins"/>
              <a:buNone/>
              <a:defRPr sz="2200">
                <a:latin typeface="Limelight"/>
                <a:ea typeface="Limelight"/>
                <a:cs typeface="Limelight"/>
                <a:sym typeface="Limelight"/>
              </a:defRPr>
            </a:lvl1pPr>
            <a:lvl2pPr lvl="1" algn="l">
              <a:lnSpc>
                <a:spcPct val="100000"/>
              </a:lnSpc>
              <a:spcBef>
                <a:spcPts val="0"/>
              </a:spcBef>
              <a:spcAft>
                <a:spcPts val="0"/>
              </a:spcAft>
              <a:buSzPts val="1800"/>
              <a:buFont typeface="Poppins"/>
              <a:buNone/>
              <a:defRPr sz="1800">
                <a:latin typeface="Poppins"/>
                <a:ea typeface="Poppins"/>
                <a:cs typeface="Poppins"/>
                <a:sym typeface="Poppins"/>
              </a:defRPr>
            </a:lvl2pPr>
            <a:lvl3pPr lvl="2" algn="l">
              <a:lnSpc>
                <a:spcPct val="100000"/>
              </a:lnSpc>
              <a:spcBef>
                <a:spcPts val="0"/>
              </a:spcBef>
              <a:spcAft>
                <a:spcPts val="0"/>
              </a:spcAft>
              <a:buSzPts val="1800"/>
              <a:buFont typeface="Poppins"/>
              <a:buNone/>
              <a:defRPr sz="1800">
                <a:latin typeface="Poppins"/>
                <a:ea typeface="Poppins"/>
                <a:cs typeface="Poppins"/>
                <a:sym typeface="Poppins"/>
              </a:defRPr>
            </a:lvl3pPr>
            <a:lvl4pPr lvl="3" algn="l">
              <a:lnSpc>
                <a:spcPct val="100000"/>
              </a:lnSpc>
              <a:spcBef>
                <a:spcPts val="0"/>
              </a:spcBef>
              <a:spcAft>
                <a:spcPts val="0"/>
              </a:spcAft>
              <a:buSzPts val="1800"/>
              <a:buFont typeface="Poppins"/>
              <a:buNone/>
              <a:defRPr sz="1800">
                <a:latin typeface="Poppins"/>
                <a:ea typeface="Poppins"/>
                <a:cs typeface="Poppins"/>
                <a:sym typeface="Poppins"/>
              </a:defRPr>
            </a:lvl4pPr>
            <a:lvl5pPr lvl="4" algn="l">
              <a:lnSpc>
                <a:spcPct val="100000"/>
              </a:lnSpc>
              <a:spcBef>
                <a:spcPts val="0"/>
              </a:spcBef>
              <a:spcAft>
                <a:spcPts val="0"/>
              </a:spcAft>
              <a:buSzPts val="1800"/>
              <a:buFont typeface="Poppins"/>
              <a:buNone/>
              <a:defRPr sz="1800">
                <a:latin typeface="Poppins"/>
                <a:ea typeface="Poppins"/>
                <a:cs typeface="Poppins"/>
                <a:sym typeface="Poppins"/>
              </a:defRPr>
            </a:lvl5pPr>
            <a:lvl6pPr lvl="5" algn="l">
              <a:lnSpc>
                <a:spcPct val="100000"/>
              </a:lnSpc>
              <a:spcBef>
                <a:spcPts val="0"/>
              </a:spcBef>
              <a:spcAft>
                <a:spcPts val="0"/>
              </a:spcAft>
              <a:buSzPts val="1800"/>
              <a:buFont typeface="Poppins"/>
              <a:buNone/>
              <a:defRPr sz="1800">
                <a:latin typeface="Poppins"/>
                <a:ea typeface="Poppins"/>
                <a:cs typeface="Poppins"/>
                <a:sym typeface="Poppins"/>
              </a:defRPr>
            </a:lvl6pPr>
            <a:lvl7pPr lvl="6" algn="l">
              <a:lnSpc>
                <a:spcPct val="100000"/>
              </a:lnSpc>
              <a:spcBef>
                <a:spcPts val="0"/>
              </a:spcBef>
              <a:spcAft>
                <a:spcPts val="0"/>
              </a:spcAft>
              <a:buSzPts val="1800"/>
              <a:buFont typeface="Poppins"/>
              <a:buNone/>
              <a:defRPr sz="1800">
                <a:latin typeface="Poppins"/>
                <a:ea typeface="Poppins"/>
                <a:cs typeface="Poppins"/>
                <a:sym typeface="Poppins"/>
              </a:defRPr>
            </a:lvl7pPr>
            <a:lvl8pPr lvl="7" algn="l">
              <a:lnSpc>
                <a:spcPct val="100000"/>
              </a:lnSpc>
              <a:spcBef>
                <a:spcPts val="0"/>
              </a:spcBef>
              <a:spcAft>
                <a:spcPts val="0"/>
              </a:spcAft>
              <a:buSzPts val="1800"/>
              <a:buFont typeface="Poppins"/>
              <a:buNone/>
              <a:defRPr sz="1800">
                <a:latin typeface="Poppins"/>
                <a:ea typeface="Poppins"/>
                <a:cs typeface="Poppins"/>
                <a:sym typeface="Poppins"/>
              </a:defRPr>
            </a:lvl8pPr>
            <a:lvl9pPr lvl="8" algn="l">
              <a:lnSpc>
                <a:spcPct val="100000"/>
              </a:lnSpc>
              <a:spcBef>
                <a:spcPts val="0"/>
              </a:spcBef>
              <a:spcAft>
                <a:spcPts val="0"/>
              </a:spcAft>
              <a:buSzPts val="1800"/>
              <a:buFont typeface="Poppins"/>
              <a:buNone/>
              <a:defRPr sz="1800">
                <a:latin typeface="Poppins"/>
                <a:ea typeface="Poppins"/>
                <a:cs typeface="Poppins"/>
                <a:sym typeface="Poppins"/>
              </a:defRPr>
            </a:lvl9pPr>
          </a:lstStyle>
          <a:p/>
        </p:txBody>
      </p:sp>
      <p:sp>
        <p:nvSpPr>
          <p:cNvPr id="736" name="Google Shape;736;p5"/>
          <p:cNvSpPr txBox="1"/>
          <p:nvPr>
            <p:ph idx="2" type="subTitle"/>
          </p:nvPr>
        </p:nvSpPr>
        <p:spPr>
          <a:xfrm>
            <a:off x="2092005" y="1859415"/>
            <a:ext cx="2434200" cy="62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7" name="Google Shape;737;p5"/>
          <p:cNvSpPr txBox="1"/>
          <p:nvPr>
            <p:ph type="title"/>
          </p:nvPr>
        </p:nvSpPr>
        <p:spPr>
          <a:xfrm>
            <a:off x="962900" y="1689016"/>
            <a:ext cx="969300" cy="62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3000"/>
              <a:buNone/>
              <a:defRPr sz="2800"/>
            </a:lvl1pPr>
            <a:lvl2pPr lvl="1"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2pPr>
            <a:lvl3pPr lvl="2"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3pPr>
            <a:lvl4pPr lvl="3"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4pPr>
            <a:lvl5pPr lvl="4"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5pPr>
            <a:lvl6pPr lvl="5"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6pPr>
            <a:lvl7pPr lvl="6"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7pPr>
            <a:lvl8pPr lvl="7"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8pPr>
            <a:lvl9pPr lvl="8"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9pPr>
          </a:lstStyle>
          <a:p/>
        </p:txBody>
      </p:sp>
      <p:sp>
        <p:nvSpPr>
          <p:cNvPr id="738" name="Google Shape;738;p5"/>
          <p:cNvSpPr txBox="1"/>
          <p:nvPr>
            <p:ph idx="3" type="subTitle"/>
          </p:nvPr>
        </p:nvSpPr>
        <p:spPr>
          <a:xfrm>
            <a:off x="2092006" y="3021217"/>
            <a:ext cx="2434200" cy="40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Poppins"/>
              <a:buNone/>
              <a:defRPr sz="2200">
                <a:latin typeface="Limelight"/>
                <a:ea typeface="Limelight"/>
                <a:cs typeface="Limelight"/>
                <a:sym typeface="Limelight"/>
              </a:defRPr>
            </a:lvl1pPr>
            <a:lvl2pPr lvl="1" algn="l">
              <a:lnSpc>
                <a:spcPct val="100000"/>
              </a:lnSpc>
              <a:spcBef>
                <a:spcPts val="0"/>
              </a:spcBef>
              <a:spcAft>
                <a:spcPts val="0"/>
              </a:spcAft>
              <a:buSzPts val="1800"/>
              <a:buFont typeface="Poppins"/>
              <a:buNone/>
              <a:defRPr sz="1800">
                <a:latin typeface="Poppins"/>
                <a:ea typeface="Poppins"/>
                <a:cs typeface="Poppins"/>
                <a:sym typeface="Poppins"/>
              </a:defRPr>
            </a:lvl2pPr>
            <a:lvl3pPr lvl="2" algn="l">
              <a:lnSpc>
                <a:spcPct val="100000"/>
              </a:lnSpc>
              <a:spcBef>
                <a:spcPts val="0"/>
              </a:spcBef>
              <a:spcAft>
                <a:spcPts val="0"/>
              </a:spcAft>
              <a:buSzPts val="1800"/>
              <a:buFont typeface="Poppins"/>
              <a:buNone/>
              <a:defRPr sz="1800">
                <a:latin typeface="Poppins"/>
                <a:ea typeface="Poppins"/>
                <a:cs typeface="Poppins"/>
                <a:sym typeface="Poppins"/>
              </a:defRPr>
            </a:lvl3pPr>
            <a:lvl4pPr lvl="3" algn="l">
              <a:lnSpc>
                <a:spcPct val="100000"/>
              </a:lnSpc>
              <a:spcBef>
                <a:spcPts val="0"/>
              </a:spcBef>
              <a:spcAft>
                <a:spcPts val="0"/>
              </a:spcAft>
              <a:buSzPts val="1800"/>
              <a:buFont typeface="Poppins"/>
              <a:buNone/>
              <a:defRPr sz="1800">
                <a:latin typeface="Poppins"/>
                <a:ea typeface="Poppins"/>
                <a:cs typeface="Poppins"/>
                <a:sym typeface="Poppins"/>
              </a:defRPr>
            </a:lvl4pPr>
            <a:lvl5pPr lvl="4" algn="l">
              <a:lnSpc>
                <a:spcPct val="100000"/>
              </a:lnSpc>
              <a:spcBef>
                <a:spcPts val="0"/>
              </a:spcBef>
              <a:spcAft>
                <a:spcPts val="0"/>
              </a:spcAft>
              <a:buSzPts val="1800"/>
              <a:buFont typeface="Poppins"/>
              <a:buNone/>
              <a:defRPr sz="1800">
                <a:latin typeface="Poppins"/>
                <a:ea typeface="Poppins"/>
                <a:cs typeface="Poppins"/>
                <a:sym typeface="Poppins"/>
              </a:defRPr>
            </a:lvl5pPr>
            <a:lvl6pPr lvl="5" algn="l">
              <a:lnSpc>
                <a:spcPct val="100000"/>
              </a:lnSpc>
              <a:spcBef>
                <a:spcPts val="0"/>
              </a:spcBef>
              <a:spcAft>
                <a:spcPts val="0"/>
              </a:spcAft>
              <a:buSzPts val="1800"/>
              <a:buFont typeface="Poppins"/>
              <a:buNone/>
              <a:defRPr sz="1800">
                <a:latin typeface="Poppins"/>
                <a:ea typeface="Poppins"/>
                <a:cs typeface="Poppins"/>
                <a:sym typeface="Poppins"/>
              </a:defRPr>
            </a:lvl6pPr>
            <a:lvl7pPr lvl="6" algn="l">
              <a:lnSpc>
                <a:spcPct val="100000"/>
              </a:lnSpc>
              <a:spcBef>
                <a:spcPts val="0"/>
              </a:spcBef>
              <a:spcAft>
                <a:spcPts val="0"/>
              </a:spcAft>
              <a:buSzPts val="1800"/>
              <a:buFont typeface="Poppins"/>
              <a:buNone/>
              <a:defRPr sz="1800">
                <a:latin typeface="Poppins"/>
                <a:ea typeface="Poppins"/>
                <a:cs typeface="Poppins"/>
                <a:sym typeface="Poppins"/>
              </a:defRPr>
            </a:lvl7pPr>
            <a:lvl8pPr lvl="7" algn="l">
              <a:lnSpc>
                <a:spcPct val="100000"/>
              </a:lnSpc>
              <a:spcBef>
                <a:spcPts val="0"/>
              </a:spcBef>
              <a:spcAft>
                <a:spcPts val="0"/>
              </a:spcAft>
              <a:buSzPts val="1800"/>
              <a:buFont typeface="Poppins"/>
              <a:buNone/>
              <a:defRPr sz="1800">
                <a:latin typeface="Poppins"/>
                <a:ea typeface="Poppins"/>
                <a:cs typeface="Poppins"/>
                <a:sym typeface="Poppins"/>
              </a:defRPr>
            </a:lvl8pPr>
            <a:lvl9pPr lvl="8" algn="l">
              <a:lnSpc>
                <a:spcPct val="100000"/>
              </a:lnSpc>
              <a:spcBef>
                <a:spcPts val="0"/>
              </a:spcBef>
              <a:spcAft>
                <a:spcPts val="0"/>
              </a:spcAft>
              <a:buSzPts val="1800"/>
              <a:buFont typeface="Poppins"/>
              <a:buNone/>
              <a:defRPr sz="1800">
                <a:latin typeface="Poppins"/>
                <a:ea typeface="Poppins"/>
                <a:cs typeface="Poppins"/>
                <a:sym typeface="Poppins"/>
              </a:defRPr>
            </a:lvl9pPr>
          </a:lstStyle>
          <a:p/>
        </p:txBody>
      </p:sp>
      <p:sp>
        <p:nvSpPr>
          <p:cNvPr id="739" name="Google Shape;739;p5"/>
          <p:cNvSpPr txBox="1"/>
          <p:nvPr>
            <p:ph idx="4" type="subTitle"/>
          </p:nvPr>
        </p:nvSpPr>
        <p:spPr>
          <a:xfrm>
            <a:off x="2092005" y="3361839"/>
            <a:ext cx="2432400" cy="624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0" name="Google Shape;740;p5"/>
          <p:cNvSpPr txBox="1"/>
          <p:nvPr>
            <p:ph idx="5" type="title"/>
          </p:nvPr>
        </p:nvSpPr>
        <p:spPr>
          <a:xfrm>
            <a:off x="962900" y="3202477"/>
            <a:ext cx="969300" cy="62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3000"/>
              <a:buNone/>
              <a:defRPr sz="2800"/>
            </a:lvl1pPr>
            <a:lvl2pPr lvl="1"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2pPr>
            <a:lvl3pPr lvl="2"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3pPr>
            <a:lvl4pPr lvl="3"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4pPr>
            <a:lvl5pPr lvl="4"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5pPr>
            <a:lvl6pPr lvl="5"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6pPr>
            <a:lvl7pPr lvl="6"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7pPr>
            <a:lvl8pPr lvl="7"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8pPr>
            <a:lvl9pPr lvl="8"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9pPr>
          </a:lstStyle>
          <a:p/>
        </p:txBody>
      </p:sp>
      <p:sp>
        <p:nvSpPr>
          <p:cNvPr id="741" name="Google Shape;741;p5"/>
          <p:cNvSpPr txBox="1"/>
          <p:nvPr>
            <p:ph idx="6" type="subTitle"/>
          </p:nvPr>
        </p:nvSpPr>
        <p:spPr>
          <a:xfrm>
            <a:off x="5906943" y="1517190"/>
            <a:ext cx="2433900" cy="40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Poppins"/>
              <a:buNone/>
              <a:defRPr sz="2200">
                <a:latin typeface="Limelight"/>
                <a:ea typeface="Limelight"/>
                <a:cs typeface="Limelight"/>
                <a:sym typeface="Limelight"/>
              </a:defRPr>
            </a:lvl1pPr>
            <a:lvl2pPr lvl="1" algn="l">
              <a:lnSpc>
                <a:spcPct val="100000"/>
              </a:lnSpc>
              <a:spcBef>
                <a:spcPts val="0"/>
              </a:spcBef>
              <a:spcAft>
                <a:spcPts val="0"/>
              </a:spcAft>
              <a:buSzPts val="1800"/>
              <a:buFont typeface="Poppins"/>
              <a:buNone/>
              <a:defRPr sz="1800">
                <a:latin typeface="Poppins"/>
                <a:ea typeface="Poppins"/>
                <a:cs typeface="Poppins"/>
                <a:sym typeface="Poppins"/>
              </a:defRPr>
            </a:lvl2pPr>
            <a:lvl3pPr lvl="2" algn="l">
              <a:lnSpc>
                <a:spcPct val="100000"/>
              </a:lnSpc>
              <a:spcBef>
                <a:spcPts val="0"/>
              </a:spcBef>
              <a:spcAft>
                <a:spcPts val="0"/>
              </a:spcAft>
              <a:buSzPts val="1800"/>
              <a:buFont typeface="Poppins"/>
              <a:buNone/>
              <a:defRPr sz="1800">
                <a:latin typeface="Poppins"/>
                <a:ea typeface="Poppins"/>
                <a:cs typeface="Poppins"/>
                <a:sym typeface="Poppins"/>
              </a:defRPr>
            </a:lvl3pPr>
            <a:lvl4pPr lvl="3" algn="l">
              <a:lnSpc>
                <a:spcPct val="100000"/>
              </a:lnSpc>
              <a:spcBef>
                <a:spcPts val="0"/>
              </a:spcBef>
              <a:spcAft>
                <a:spcPts val="0"/>
              </a:spcAft>
              <a:buSzPts val="1800"/>
              <a:buFont typeface="Poppins"/>
              <a:buNone/>
              <a:defRPr sz="1800">
                <a:latin typeface="Poppins"/>
                <a:ea typeface="Poppins"/>
                <a:cs typeface="Poppins"/>
                <a:sym typeface="Poppins"/>
              </a:defRPr>
            </a:lvl4pPr>
            <a:lvl5pPr lvl="4" algn="l">
              <a:lnSpc>
                <a:spcPct val="100000"/>
              </a:lnSpc>
              <a:spcBef>
                <a:spcPts val="0"/>
              </a:spcBef>
              <a:spcAft>
                <a:spcPts val="0"/>
              </a:spcAft>
              <a:buSzPts val="1800"/>
              <a:buFont typeface="Poppins"/>
              <a:buNone/>
              <a:defRPr sz="1800">
                <a:latin typeface="Poppins"/>
                <a:ea typeface="Poppins"/>
                <a:cs typeface="Poppins"/>
                <a:sym typeface="Poppins"/>
              </a:defRPr>
            </a:lvl5pPr>
            <a:lvl6pPr lvl="5" algn="l">
              <a:lnSpc>
                <a:spcPct val="100000"/>
              </a:lnSpc>
              <a:spcBef>
                <a:spcPts val="0"/>
              </a:spcBef>
              <a:spcAft>
                <a:spcPts val="0"/>
              </a:spcAft>
              <a:buSzPts val="1800"/>
              <a:buFont typeface="Poppins"/>
              <a:buNone/>
              <a:defRPr sz="1800">
                <a:latin typeface="Poppins"/>
                <a:ea typeface="Poppins"/>
                <a:cs typeface="Poppins"/>
                <a:sym typeface="Poppins"/>
              </a:defRPr>
            </a:lvl6pPr>
            <a:lvl7pPr lvl="6" algn="l">
              <a:lnSpc>
                <a:spcPct val="100000"/>
              </a:lnSpc>
              <a:spcBef>
                <a:spcPts val="0"/>
              </a:spcBef>
              <a:spcAft>
                <a:spcPts val="0"/>
              </a:spcAft>
              <a:buSzPts val="1800"/>
              <a:buFont typeface="Poppins"/>
              <a:buNone/>
              <a:defRPr sz="1800">
                <a:latin typeface="Poppins"/>
                <a:ea typeface="Poppins"/>
                <a:cs typeface="Poppins"/>
                <a:sym typeface="Poppins"/>
              </a:defRPr>
            </a:lvl7pPr>
            <a:lvl8pPr lvl="7" algn="l">
              <a:lnSpc>
                <a:spcPct val="100000"/>
              </a:lnSpc>
              <a:spcBef>
                <a:spcPts val="0"/>
              </a:spcBef>
              <a:spcAft>
                <a:spcPts val="0"/>
              </a:spcAft>
              <a:buSzPts val="1800"/>
              <a:buFont typeface="Poppins"/>
              <a:buNone/>
              <a:defRPr sz="1800">
                <a:latin typeface="Poppins"/>
                <a:ea typeface="Poppins"/>
                <a:cs typeface="Poppins"/>
                <a:sym typeface="Poppins"/>
              </a:defRPr>
            </a:lvl8pPr>
            <a:lvl9pPr lvl="8" algn="l">
              <a:lnSpc>
                <a:spcPct val="100000"/>
              </a:lnSpc>
              <a:spcBef>
                <a:spcPts val="0"/>
              </a:spcBef>
              <a:spcAft>
                <a:spcPts val="0"/>
              </a:spcAft>
              <a:buSzPts val="1800"/>
              <a:buFont typeface="Poppins"/>
              <a:buNone/>
              <a:defRPr sz="1800">
                <a:latin typeface="Poppins"/>
                <a:ea typeface="Poppins"/>
                <a:cs typeface="Poppins"/>
                <a:sym typeface="Poppins"/>
              </a:defRPr>
            </a:lvl9pPr>
          </a:lstStyle>
          <a:p/>
        </p:txBody>
      </p:sp>
      <p:sp>
        <p:nvSpPr>
          <p:cNvPr id="742" name="Google Shape;742;p5"/>
          <p:cNvSpPr txBox="1"/>
          <p:nvPr>
            <p:ph idx="7" type="subTitle"/>
          </p:nvPr>
        </p:nvSpPr>
        <p:spPr>
          <a:xfrm>
            <a:off x="5905570" y="1859415"/>
            <a:ext cx="2422500" cy="624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3" name="Google Shape;743;p5"/>
          <p:cNvSpPr txBox="1"/>
          <p:nvPr>
            <p:ph idx="8" type="title"/>
          </p:nvPr>
        </p:nvSpPr>
        <p:spPr>
          <a:xfrm>
            <a:off x="4859950" y="1688000"/>
            <a:ext cx="969300" cy="62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3000"/>
              <a:buNone/>
              <a:defRPr sz="2800"/>
            </a:lvl1pPr>
            <a:lvl2pPr lvl="1"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2pPr>
            <a:lvl3pPr lvl="2"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3pPr>
            <a:lvl4pPr lvl="3"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4pPr>
            <a:lvl5pPr lvl="4"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5pPr>
            <a:lvl6pPr lvl="5"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6pPr>
            <a:lvl7pPr lvl="6"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7pPr>
            <a:lvl8pPr lvl="7"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8pPr>
            <a:lvl9pPr lvl="8"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9pPr>
          </a:lstStyle>
          <a:p/>
        </p:txBody>
      </p:sp>
      <p:sp>
        <p:nvSpPr>
          <p:cNvPr id="744" name="Google Shape;744;p5"/>
          <p:cNvSpPr txBox="1"/>
          <p:nvPr>
            <p:ph idx="9" type="subTitle"/>
          </p:nvPr>
        </p:nvSpPr>
        <p:spPr>
          <a:xfrm>
            <a:off x="5906946" y="3021216"/>
            <a:ext cx="2422500" cy="40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Poppins"/>
              <a:buNone/>
              <a:defRPr sz="2200">
                <a:latin typeface="Limelight"/>
                <a:ea typeface="Limelight"/>
                <a:cs typeface="Limelight"/>
                <a:sym typeface="Limelight"/>
              </a:defRPr>
            </a:lvl1pPr>
            <a:lvl2pPr lvl="1" algn="l">
              <a:lnSpc>
                <a:spcPct val="100000"/>
              </a:lnSpc>
              <a:spcBef>
                <a:spcPts val="0"/>
              </a:spcBef>
              <a:spcAft>
                <a:spcPts val="0"/>
              </a:spcAft>
              <a:buSzPts val="1800"/>
              <a:buFont typeface="Poppins"/>
              <a:buNone/>
              <a:defRPr sz="1800">
                <a:latin typeface="Poppins"/>
                <a:ea typeface="Poppins"/>
                <a:cs typeface="Poppins"/>
                <a:sym typeface="Poppins"/>
              </a:defRPr>
            </a:lvl2pPr>
            <a:lvl3pPr lvl="2" algn="l">
              <a:lnSpc>
                <a:spcPct val="100000"/>
              </a:lnSpc>
              <a:spcBef>
                <a:spcPts val="0"/>
              </a:spcBef>
              <a:spcAft>
                <a:spcPts val="0"/>
              </a:spcAft>
              <a:buSzPts val="1800"/>
              <a:buFont typeface="Poppins"/>
              <a:buNone/>
              <a:defRPr sz="1800">
                <a:latin typeface="Poppins"/>
                <a:ea typeface="Poppins"/>
                <a:cs typeface="Poppins"/>
                <a:sym typeface="Poppins"/>
              </a:defRPr>
            </a:lvl3pPr>
            <a:lvl4pPr lvl="3" algn="l">
              <a:lnSpc>
                <a:spcPct val="100000"/>
              </a:lnSpc>
              <a:spcBef>
                <a:spcPts val="0"/>
              </a:spcBef>
              <a:spcAft>
                <a:spcPts val="0"/>
              </a:spcAft>
              <a:buSzPts val="1800"/>
              <a:buFont typeface="Poppins"/>
              <a:buNone/>
              <a:defRPr sz="1800">
                <a:latin typeface="Poppins"/>
                <a:ea typeface="Poppins"/>
                <a:cs typeface="Poppins"/>
                <a:sym typeface="Poppins"/>
              </a:defRPr>
            </a:lvl4pPr>
            <a:lvl5pPr lvl="4" algn="l">
              <a:lnSpc>
                <a:spcPct val="100000"/>
              </a:lnSpc>
              <a:spcBef>
                <a:spcPts val="0"/>
              </a:spcBef>
              <a:spcAft>
                <a:spcPts val="0"/>
              </a:spcAft>
              <a:buSzPts val="1800"/>
              <a:buFont typeface="Poppins"/>
              <a:buNone/>
              <a:defRPr sz="1800">
                <a:latin typeface="Poppins"/>
                <a:ea typeface="Poppins"/>
                <a:cs typeface="Poppins"/>
                <a:sym typeface="Poppins"/>
              </a:defRPr>
            </a:lvl5pPr>
            <a:lvl6pPr lvl="5" algn="l">
              <a:lnSpc>
                <a:spcPct val="100000"/>
              </a:lnSpc>
              <a:spcBef>
                <a:spcPts val="0"/>
              </a:spcBef>
              <a:spcAft>
                <a:spcPts val="0"/>
              </a:spcAft>
              <a:buSzPts val="1800"/>
              <a:buFont typeface="Poppins"/>
              <a:buNone/>
              <a:defRPr sz="1800">
                <a:latin typeface="Poppins"/>
                <a:ea typeface="Poppins"/>
                <a:cs typeface="Poppins"/>
                <a:sym typeface="Poppins"/>
              </a:defRPr>
            </a:lvl6pPr>
            <a:lvl7pPr lvl="6" algn="l">
              <a:lnSpc>
                <a:spcPct val="100000"/>
              </a:lnSpc>
              <a:spcBef>
                <a:spcPts val="0"/>
              </a:spcBef>
              <a:spcAft>
                <a:spcPts val="0"/>
              </a:spcAft>
              <a:buSzPts val="1800"/>
              <a:buFont typeface="Poppins"/>
              <a:buNone/>
              <a:defRPr sz="1800">
                <a:latin typeface="Poppins"/>
                <a:ea typeface="Poppins"/>
                <a:cs typeface="Poppins"/>
                <a:sym typeface="Poppins"/>
              </a:defRPr>
            </a:lvl7pPr>
            <a:lvl8pPr lvl="7" algn="l">
              <a:lnSpc>
                <a:spcPct val="100000"/>
              </a:lnSpc>
              <a:spcBef>
                <a:spcPts val="0"/>
              </a:spcBef>
              <a:spcAft>
                <a:spcPts val="0"/>
              </a:spcAft>
              <a:buSzPts val="1800"/>
              <a:buFont typeface="Poppins"/>
              <a:buNone/>
              <a:defRPr sz="1800">
                <a:latin typeface="Poppins"/>
                <a:ea typeface="Poppins"/>
                <a:cs typeface="Poppins"/>
                <a:sym typeface="Poppins"/>
              </a:defRPr>
            </a:lvl8pPr>
            <a:lvl9pPr lvl="8" algn="l">
              <a:lnSpc>
                <a:spcPct val="100000"/>
              </a:lnSpc>
              <a:spcBef>
                <a:spcPts val="0"/>
              </a:spcBef>
              <a:spcAft>
                <a:spcPts val="0"/>
              </a:spcAft>
              <a:buSzPts val="1800"/>
              <a:buFont typeface="Poppins"/>
              <a:buNone/>
              <a:defRPr sz="1800">
                <a:latin typeface="Poppins"/>
                <a:ea typeface="Poppins"/>
                <a:cs typeface="Poppins"/>
                <a:sym typeface="Poppins"/>
              </a:defRPr>
            </a:lvl9pPr>
          </a:lstStyle>
          <a:p/>
        </p:txBody>
      </p:sp>
      <p:sp>
        <p:nvSpPr>
          <p:cNvPr id="745" name="Google Shape;745;p5"/>
          <p:cNvSpPr txBox="1"/>
          <p:nvPr>
            <p:ph idx="13" type="subTitle"/>
          </p:nvPr>
        </p:nvSpPr>
        <p:spPr>
          <a:xfrm>
            <a:off x="5906998" y="3361840"/>
            <a:ext cx="2433900" cy="624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6" name="Google Shape;746;p5"/>
          <p:cNvSpPr txBox="1"/>
          <p:nvPr>
            <p:ph idx="14" type="title"/>
          </p:nvPr>
        </p:nvSpPr>
        <p:spPr>
          <a:xfrm>
            <a:off x="4859950" y="3202477"/>
            <a:ext cx="969300" cy="62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3000"/>
              <a:buNone/>
              <a:defRPr sz="2800"/>
            </a:lvl1pPr>
            <a:lvl2pPr lvl="1"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2pPr>
            <a:lvl3pPr lvl="2"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3pPr>
            <a:lvl4pPr lvl="3"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4pPr>
            <a:lvl5pPr lvl="4"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5pPr>
            <a:lvl6pPr lvl="5"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6pPr>
            <a:lvl7pPr lvl="6"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7pPr>
            <a:lvl8pPr lvl="7"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8pPr>
            <a:lvl9pPr lvl="8" algn="r">
              <a:lnSpc>
                <a:spcPct val="100000"/>
              </a:lnSpc>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9pPr>
          </a:lstStyle>
          <a:p/>
        </p:txBody>
      </p:sp>
      <p:sp>
        <p:nvSpPr>
          <p:cNvPr id="747" name="Google Shape;747;p5"/>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8" name="Google Shape;748;p5"/>
          <p:cNvGrpSpPr/>
          <p:nvPr/>
        </p:nvGrpSpPr>
        <p:grpSpPr>
          <a:xfrm>
            <a:off x="-1700930" y="-1087059"/>
            <a:ext cx="12551594" cy="3254063"/>
            <a:chOff x="-1700930" y="-1087059"/>
            <a:chExt cx="12551594" cy="3254063"/>
          </a:xfrm>
        </p:grpSpPr>
        <p:grpSp>
          <p:nvGrpSpPr>
            <p:cNvPr id="749" name="Google Shape;749;p5"/>
            <p:cNvGrpSpPr/>
            <p:nvPr/>
          </p:nvGrpSpPr>
          <p:grpSpPr>
            <a:xfrm rot="-2336481">
              <a:off x="-1326197" y="-511440"/>
              <a:ext cx="2575089" cy="2102826"/>
              <a:chOff x="-580150" y="114125"/>
              <a:chExt cx="2183925" cy="1783400"/>
            </a:xfrm>
          </p:grpSpPr>
          <p:sp>
            <p:nvSpPr>
              <p:cNvPr id="750" name="Google Shape;750;p5"/>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5"/>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5"/>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5"/>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4" name="Google Shape;754;p5"/>
            <p:cNvGrpSpPr/>
            <p:nvPr/>
          </p:nvGrpSpPr>
          <p:grpSpPr>
            <a:xfrm flipH="1" rot="2336481">
              <a:off x="7900841" y="-511440"/>
              <a:ext cx="2575089" cy="2102826"/>
              <a:chOff x="-580150" y="114125"/>
              <a:chExt cx="2183925" cy="1783400"/>
            </a:xfrm>
          </p:grpSpPr>
          <p:sp>
            <p:nvSpPr>
              <p:cNvPr id="755" name="Google Shape;755;p5"/>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5"/>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5"/>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5"/>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59" name="Google Shape;759;p5"/>
          <p:cNvGrpSpPr/>
          <p:nvPr/>
        </p:nvGrpSpPr>
        <p:grpSpPr>
          <a:xfrm>
            <a:off x="-417858" y="-823150"/>
            <a:ext cx="9978772" cy="1382075"/>
            <a:chOff x="193475" y="-693375"/>
            <a:chExt cx="7221575" cy="1382075"/>
          </a:xfrm>
        </p:grpSpPr>
        <p:sp>
          <p:nvSpPr>
            <p:cNvPr id="760" name="Google Shape;760;p5"/>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5"/>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5"/>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5"/>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5"/>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5"/>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5"/>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5"/>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5"/>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5"/>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5"/>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5"/>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5"/>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5"/>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5"/>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5"/>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5"/>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5"/>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5"/>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5"/>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5"/>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5"/>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5"/>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5"/>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5"/>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5"/>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5"/>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5"/>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5"/>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5"/>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5"/>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5"/>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5"/>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5"/>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5"/>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5"/>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5"/>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7" name="Google Shape;797;p5"/>
          <p:cNvGrpSpPr/>
          <p:nvPr/>
        </p:nvGrpSpPr>
        <p:grpSpPr>
          <a:xfrm>
            <a:off x="-20" y="4613271"/>
            <a:ext cx="9143683" cy="1629094"/>
            <a:chOff x="429225" y="4417075"/>
            <a:chExt cx="6749600" cy="1202550"/>
          </a:xfrm>
        </p:grpSpPr>
        <p:sp>
          <p:nvSpPr>
            <p:cNvPr id="798" name="Google Shape;798;p5"/>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5"/>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5"/>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5"/>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5"/>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5"/>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5"/>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5"/>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5"/>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5"/>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5"/>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5"/>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5"/>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5"/>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5"/>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5"/>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5"/>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5"/>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5"/>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5"/>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5"/>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5"/>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5"/>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5"/>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5"/>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5"/>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5"/>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5"/>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5"/>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5"/>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5"/>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5"/>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5"/>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5"/>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5"/>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5"/>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5"/>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5"/>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5"/>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5"/>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5"/>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5"/>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5"/>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5"/>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5"/>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5"/>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5"/>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5"/>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5"/>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5"/>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5"/>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5"/>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5"/>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5"/>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5"/>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5"/>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5"/>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5"/>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5"/>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5"/>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5"/>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5"/>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5"/>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5"/>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5"/>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5"/>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5"/>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5"/>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5"/>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5"/>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5"/>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5"/>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5"/>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5"/>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5"/>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5"/>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5"/>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5"/>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5"/>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5"/>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5"/>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5"/>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5"/>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5"/>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5"/>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5"/>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5"/>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5"/>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5"/>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5"/>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5"/>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5"/>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5"/>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5"/>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5"/>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5"/>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5"/>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5"/>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5"/>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5"/>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5"/>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5"/>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5"/>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5"/>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5"/>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5"/>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5"/>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5"/>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5"/>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5"/>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5"/>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5"/>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5"/>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5"/>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5"/>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5"/>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5"/>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5"/>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5"/>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5"/>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5"/>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5"/>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5"/>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5"/>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5"/>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5"/>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5"/>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5"/>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5"/>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5"/>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5"/>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5"/>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5"/>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5"/>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5"/>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5"/>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5"/>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5"/>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5"/>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5"/>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5"/>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5"/>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5"/>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5"/>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5"/>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5"/>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5"/>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5"/>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5"/>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5"/>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5"/>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5"/>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5"/>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5"/>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5"/>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5"/>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5"/>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5"/>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5"/>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5"/>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5"/>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5"/>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5"/>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5"/>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5"/>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5"/>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5"/>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5"/>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5"/>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5"/>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5"/>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9" name="Google Shape;969;p5"/>
          <p:cNvSpPr txBox="1"/>
          <p:nvPr>
            <p:ph idx="15"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70" name="Shape 970"/>
        <p:cNvGrpSpPr/>
        <p:nvPr/>
      </p:nvGrpSpPr>
      <p:grpSpPr>
        <a:xfrm>
          <a:off x="0" y="0"/>
          <a:ext cx="0" cy="0"/>
          <a:chOff x="0" y="0"/>
          <a:chExt cx="0" cy="0"/>
        </a:xfrm>
      </p:grpSpPr>
      <p:sp>
        <p:nvSpPr>
          <p:cNvPr id="971" name="Google Shape;971;p6"/>
          <p:cNvSpPr/>
          <p:nvPr/>
        </p:nvSpPr>
        <p:spPr>
          <a:xfrm>
            <a:off x="-7175" y="3791350"/>
            <a:ext cx="9158700" cy="1382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2" name="Google Shape;972;p6"/>
          <p:cNvGrpSpPr/>
          <p:nvPr/>
        </p:nvGrpSpPr>
        <p:grpSpPr>
          <a:xfrm flipH="1">
            <a:off x="1066800" y="347143"/>
            <a:ext cx="8115450" cy="4796357"/>
            <a:chOff x="628590" y="347143"/>
            <a:chExt cx="8115450" cy="4796357"/>
          </a:xfrm>
        </p:grpSpPr>
        <p:sp>
          <p:nvSpPr>
            <p:cNvPr id="973" name="Google Shape;973;p6"/>
            <p:cNvSpPr/>
            <p:nvPr/>
          </p:nvSpPr>
          <p:spPr>
            <a:xfrm>
              <a:off x="628590" y="683150"/>
              <a:ext cx="7845375" cy="4460350"/>
            </a:xfrm>
            <a:custGeom>
              <a:rect b="b" l="l" r="r" t="t"/>
              <a:pathLst>
                <a:path extrusionOk="0" h="178414" w="313815">
                  <a:moveTo>
                    <a:pt x="300767" y="0"/>
                  </a:moveTo>
                  <a:lnTo>
                    <a:pt x="0" y="175258"/>
                  </a:lnTo>
                  <a:lnTo>
                    <a:pt x="295554" y="178414"/>
                  </a:lnTo>
                  <a:lnTo>
                    <a:pt x="313815" y="10525"/>
                  </a:lnTo>
                  <a:close/>
                </a:path>
              </a:pathLst>
            </a:custGeom>
            <a:gradFill>
              <a:gsLst>
                <a:gs pos="0">
                  <a:srgbClr val="FFF6DB">
                    <a:alpha val="1568"/>
                  </a:srgbClr>
                </a:gs>
                <a:gs pos="100000">
                  <a:srgbClr val="FAD25C">
                    <a:alpha val="29019"/>
                  </a:srgbClr>
                </a:gs>
              </a:gsLst>
              <a:lin ang="18900044" scaled="0"/>
            </a:gradFill>
            <a:ln>
              <a:noFill/>
            </a:ln>
          </p:spPr>
        </p:sp>
        <p:grpSp>
          <p:nvGrpSpPr>
            <p:cNvPr id="974" name="Google Shape;974;p6"/>
            <p:cNvGrpSpPr/>
            <p:nvPr/>
          </p:nvGrpSpPr>
          <p:grpSpPr>
            <a:xfrm>
              <a:off x="8076260" y="347143"/>
              <a:ext cx="667780" cy="667825"/>
              <a:chOff x="8304860" y="-186257"/>
              <a:chExt cx="667780" cy="667825"/>
            </a:xfrm>
          </p:grpSpPr>
          <p:sp>
            <p:nvSpPr>
              <p:cNvPr id="975" name="Google Shape;975;p6"/>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6"/>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6"/>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6"/>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79" name="Google Shape;979;p6"/>
          <p:cNvGrpSpPr/>
          <p:nvPr/>
        </p:nvGrpSpPr>
        <p:grpSpPr>
          <a:xfrm>
            <a:off x="33" y="-132178"/>
            <a:ext cx="1291188" cy="4951353"/>
            <a:chOff x="1440600" y="197825"/>
            <a:chExt cx="990175" cy="3797050"/>
          </a:xfrm>
        </p:grpSpPr>
        <p:sp>
          <p:nvSpPr>
            <p:cNvPr id="980" name="Google Shape;980;p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9" name="Google Shape;989;p6"/>
          <p:cNvGrpSpPr/>
          <p:nvPr/>
        </p:nvGrpSpPr>
        <p:grpSpPr>
          <a:xfrm flipH="1">
            <a:off x="7860233" y="-132178"/>
            <a:ext cx="1291188" cy="4951353"/>
            <a:chOff x="1440600" y="197825"/>
            <a:chExt cx="990175" cy="3797050"/>
          </a:xfrm>
        </p:grpSpPr>
        <p:sp>
          <p:nvSpPr>
            <p:cNvPr id="990" name="Google Shape;990;p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9" name="Google Shape;999;p6"/>
          <p:cNvGrpSpPr/>
          <p:nvPr/>
        </p:nvGrpSpPr>
        <p:grpSpPr>
          <a:xfrm>
            <a:off x="-417858" y="-823150"/>
            <a:ext cx="9978772" cy="1382075"/>
            <a:chOff x="193475" y="-693375"/>
            <a:chExt cx="7221575" cy="1382075"/>
          </a:xfrm>
        </p:grpSpPr>
        <p:sp>
          <p:nvSpPr>
            <p:cNvPr id="1000" name="Google Shape;1000;p6"/>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6"/>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6"/>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6"/>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6"/>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6"/>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6"/>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6"/>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6"/>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6"/>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6"/>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6"/>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6"/>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6"/>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6"/>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6"/>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6"/>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6"/>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6"/>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6"/>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6"/>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6"/>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6"/>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6"/>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6"/>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6"/>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6"/>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6"/>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6"/>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6"/>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6"/>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6"/>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6"/>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6"/>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6"/>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6"/>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6"/>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7" name="Google Shape;1037;p6"/>
          <p:cNvGrpSpPr/>
          <p:nvPr/>
        </p:nvGrpSpPr>
        <p:grpSpPr>
          <a:xfrm>
            <a:off x="-20" y="4613271"/>
            <a:ext cx="9143683" cy="1629094"/>
            <a:chOff x="429225" y="4417075"/>
            <a:chExt cx="6749600" cy="1202550"/>
          </a:xfrm>
        </p:grpSpPr>
        <p:sp>
          <p:nvSpPr>
            <p:cNvPr id="1038" name="Google Shape;1038;p6"/>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6"/>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6"/>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6"/>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6"/>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6"/>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6"/>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6"/>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6"/>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6"/>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6"/>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6"/>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6"/>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6"/>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6"/>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6"/>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6"/>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6"/>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6"/>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6"/>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6"/>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6"/>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6"/>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6"/>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6"/>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6"/>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6"/>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6"/>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6"/>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6"/>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6"/>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6"/>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6"/>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6"/>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6"/>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6"/>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6"/>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6"/>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6"/>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6"/>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6"/>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6"/>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6"/>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6"/>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6"/>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6"/>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6"/>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6"/>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6"/>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6"/>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6"/>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6"/>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6"/>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6"/>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6"/>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6"/>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6"/>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6"/>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6"/>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6"/>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6"/>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6"/>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6"/>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6"/>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6"/>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6"/>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6"/>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6"/>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6"/>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6"/>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6"/>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6"/>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6"/>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6"/>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6"/>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6"/>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6"/>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6"/>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6"/>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6"/>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6"/>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6"/>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6"/>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6"/>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6"/>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6"/>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6"/>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6"/>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6"/>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6"/>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6"/>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6"/>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6"/>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6"/>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6"/>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6"/>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6"/>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6"/>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6"/>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6"/>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6"/>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6"/>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6"/>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6"/>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6"/>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6"/>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6"/>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6"/>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6"/>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6"/>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6"/>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6"/>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6"/>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6"/>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6"/>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6"/>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6"/>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6"/>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6"/>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6"/>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6"/>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6"/>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6"/>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6"/>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6"/>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6"/>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6"/>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6"/>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6"/>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6"/>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6"/>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6"/>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6"/>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6"/>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6"/>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6"/>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6"/>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6"/>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6"/>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6"/>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6"/>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6"/>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6"/>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6"/>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6"/>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6"/>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6"/>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6"/>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6"/>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6"/>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6"/>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6"/>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6"/>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6"/>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6"/>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6"/>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6"/>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6"/>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6"/>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6"/>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6"/>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6"/>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6"/>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6"/>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6"/>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6"/>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6"/>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6"/>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6"/>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6"/>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6"/>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9" name="Google Shape;1209;p6"/>
          <p:cNvSpPr txBox="1"/>
          <p:nvPr>
            <p:ph type="title"/>
          </p:nvPr>
        </p:nvSpPr>
        <p:spPr>
          <a:xfrm>
            <a:off x="4862843" y="1830621"/>
            <a:ext cx="35667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37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10" name="Google Shape;1210;p6"/>
          <p:cNvSpPr txBox="1"/>
          <p:nvPr>
            <p:ph idx="1" type="subTitle"/>
          </p:nvPr>
        </p:nvSpPr>
        <p:spPr>
          <a:xfrm>
            <a:off x="4862843" y="2690664"/>
            <a:ext cx="2877000" cy="60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211" name="Shape 1211"/>
        <p:cNvGrpSpPr/>
        <p:nvPr/>
      </p:nvGrpSpPr>
      <p:grpSpPr>
        <a:xfrm>
          <a:off x="0" y="0"/>
          <a:ext cx="0" cy="0"/>
          <a:chOff x="0" y="0"/>
          <a:chExt cx="0" cy="0"/>
        </a:xfrm>
      </p:grpSpPr>
      <p:sp>
        <p:nvSpPr>
          <p:cNvPr id="1212" name="Google Shape;1212;p7"/>
          <p:cNvSpPr/>
          <p:nvPr/>
        </p:nvSpPr>
        <p:spPr>
          <a:xfrm>
            <a:off x="-14700" y="3360063"/>
            <a:ext cx="9158700" cy="1823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3" name="Google Shape;1213;p7"/>
          <p:cNvGrpSpPr/>
          <p:nvPr/>
        </p:nvGrpSpPr>
        <p:grpSpPr>
          <a:xfrm>
            <a:off x="3164890" y="-616925"/>
            <a:ext cx="5995860" cy="5568238"/>
            <a:chOff x="3164890" y="-616925"/>
            <a:chExt cx="5995860" cy="5568238"/>
          </a:xfrm>
        </p:grpSpPr>
        <p:sp>
          <p:nvSpPr>
            <p:cNvPr id="1214" name="Google Shape;1214;p7"/>
            <p:cNvSpPr/>
            <p:nvPr/>
          </p:nvSpPr>
          <p:spPr>
            <a:xfrm>
              <a:off x="3418925" y="-616925"/>
              <a:ext cx="5741825" cy="5334275"/>
            </a:xfrm>
            <a:custGeom>
              <a:rect b="b" l="l" r="r" t="t"/>
              <a:pathLst>
                <a:path extrusionOk="0" h="213371" w="229673">
                  <a:moveTo>
                    <a:pt x="0" y="200323"/>
                  </a:moveTo>
                  <a:lnTo>
                    <a:pt x="228812" y="0"/>
                  </a:lnTo>
                  <a:lnTo>
                    <a:pt x="229673" y="162124"/>
                  </a:lnTo>
                  <a:lnTo>
                    <a:pt x="10525" y="213371"/>
                  </a:lnTo>
                  <a:close/>
                </a:path>
              </a:pathLst>
            </a:custGeom>
            <a:gradFill>
              <a:gsLst>
                <a:gs pos="0">
                  <a:srgbClr val="FFF6DB">
                    <a:alpha val="1568"/>
                  </a:srgbClr>
                </a:gs>
                <a:gs pos="100000">
                  <a:srgbClr val="FAD25C">
                    <a:alpha val="29019"/>
                  </a:srgbClr>
                </a:gs>
              </a:gsLst>
              <a:lin ang="18900044" scaled="0"/>
            </a:gradFill>
            <a:ln>
              <a:noFill/>
            </a:ln>
          </p:spPr>
        </p:sp>
        <p:grpSp>
          <p:nvGrpSpPr>
            <p:cNvPr id="1215" name="Google Shape;1215;p7"/>
            <p:cNvGrpSpPr/>
            <p:nvPr/>
          </p:nvGrpSpPr>
          <p:grpSpPr>
            <a:xfrm>
              <a:off x="3164890" y="4379438"/>
              <a:ext cx="592125" cy="571875"/>
              <a:chOff x="1378650" y="3847600"/>
              <a:chExt cx="592125" cy="571875"/>
            </a:xfrm>
          </p:grpSpPr>
          <p:sp>
            <p:nvSpPr>
              <p:cNvPr id="1216" name="Google Shape;1216;p7"/>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7"/>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7"/>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7"/>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7"/>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7"/>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7"/>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7"/>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224" name="Google Shape;1224;p7"/>
          <p:cNvSpPr txBox="1"/>
          <p:nvPr>
            <p:ph type="title"/>
          </p:nvPr>
        </p:nvSpPr>
        <p:spPr>
          <a:xfrm>
            <a:off x="886750" y="3360063"/>
            <a:ext cx="3433500" cy="531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2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225" name="Google Shape;1225;p7"/>
          <p:cNvSpPr txBox="1"/>
          <p:nvPr>
            <p:ph idx="1" type="subTitle"/>
          </p:nvPr>
        </p:nvSpPr>
        <p:spPr>
          <a:xfrm>
            <a:off x="886750" y="706375"/>
            <a:ext cx="4034400" cy="264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grpSp>
        <p:nvGrpSpPr>
          <p:cNvPr id="1226" name="Google Shape;1226;p7"/>
          <p:cNvGrpSpPr/>
          <p:nvPr/>
        </p:nvGrpSpPr>
        <p:grpSpPr>
          <a:xfrm>
            <a:off x="5340651" y="3349999"/>
            <a:ext cx="3319678" cy="1843515"/>
            <a:chOff x="1951575" y="2613150"/>
            <a:chExt cx="3658450" cy="2837050"/>
          </a:xfrm>
        </p:grpSpPr>
        <p:sp>
          <p:nvSpPr>
            <p:cNvPr id="1227" name="Google Shape;1227;p7"/>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7"/>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7"/>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0" name="Google Shape;1230;p7"/>
          <p:cNvGrpSpPr/>
          <p:nvPr/>
        </p:nvGrpSpPr>
        <p:grpSpPr>
          <a:xfrm>
            <a:off x="7781958" y="3256646"/>
            <a:ext cx="1049052" cy="1815174"/>
            <a:chOff x="4582600" y="2628125"/>
            <a:chExt cx="1248425" cy="2160150"/>
          </a:xfrm>
        </p:grpSpPr>
        <p:sp>
          <p:nvSpPr>
            <p:cNvPr id="1231" name="Google Shape;1231;p7"/>
            <p:cNvSpPr/>
            <p:nvPr/>
          </p:nvSpPr>
          <p:spPr>
            <a:xfrm>
              <a:off x="4582600" y="2628125"/>
              <a:ext cx="264400" cy="539650"/>
            </a:xfrm>
            <a:custGeom>
              <a:rect b="b" l="l" r="r" t="t"/>
              <a:pathLst>
                <a:path extrusionOk="0" h="21586" w="10576">
                  <a:moveTo>
                    <a:pt x="4996" y="1"/>
                  </a:moveTo>
                  <a:cubicBezTo>
                    <a:pt x="4977" y="1"/>
                    <a:pt x="4957" y="1"/>
                    <a:pt x="4938" y="2"/>
                  </a:cubicBezTo>
                  <a:cubicBezTo>
                    <a:pt x="3737" y="2"/>
                    <a:pt x="2770" y="1002"/>
                    <a:pt x="2836" y="2170"/>
                  </a:cubicBezTo>
                  <a:cubicBezTo>
                    <a:pt x="2836" y="3171"/>
                    <a:pt x="3537" y="4005"/>
                    <a:pt x="4404" y="4238"/>
                  </a:cubicBezTo>
                  <a:lnTo>
                    <a:pt x="4537" y="17247"/>
                  </a:lnTo>
                  <a:cubicBezTo>
                    <a:pt x="3437" y="17414"/>
                    <a:pt x="2436" y="17948"/>
                    <a:pt x="1735" y="18782"/>
                  </a:cubicBezTo>
                  <a:lnTo>
                    <a:pt x="168" y="20583"/>
                  </a:lnTo>
                  <a:cubicBezTo>
                    <a:pt x="68" y="20617"/>
                    <a:pt x="1" y="20683"/>
                    <a:pt x="1" y="20750"/>
                  </a:cubicBezTo>
                  <a:lnTo>
                    <a:pt x="1" y="20783"/>
                  </a:lnTo>
                  <a:cubicBezTo>
                    <a:pt x="1" y="21231"/>
                    <a:pt x="2173" y="21586"/>
                    <a:pt x="4906" y="21586"/>
                  </a:cubicBezTo>
                  <a:cubicBezTo>
                    <a:pt x="5027" y="21586"/>
                    <a:pt x="5148" y="21585"/>
                    <a:pt x="5271" y="21584"/>
                  </a:cubicBezTo>
                  <a:cubicBezTo>
                    <a:pt x="8240" y="21584"/>
                    <a:pt x="10575" y="21150"/>
                    <a:pt x="10575" y="20650"/>
                  </a:cubicBezTo>
                  <a:cubicBezTo>
                    <a:pt x="10575" y="20583"/>
                    <a:pt x="10508" y="20516"/>
                    <a:pt x="10408" y="20483"/>
                  </a:cubicBezTo>
                  <a:lnTo>
                    <a:pt x="8941" y="18815"/>
                  </a:lnTo>
                  <a:cubicBezTo>
                    <a:pt x="8107" y="17848"/>
                    <a:pt x="7006" y="17281"/>
                    <a:pt x="5738" y="17181"/>
                  </a:cubicBezTo>
                  <a:lnTo>
                    <a:pt x="5605" y="4238"/>
                  </a:lnTo>
                  <a:cubicBezTo>
                    <a:pt x="6506" y="3938"/>
                    <a:pt x="7106" y="3104"/>
                    <a:pt x="7106" y="2137"/>
                  </a:cubicBezTo>
                  <a:cubicBezTo>
                    <a:pt x="7106" y="956"/>
                    <a:pt x="6139" y="1"/>
                    <a:pt x="499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7"/>
            <p:cNvSpPr/>
            <p:nvPr/>
          </p:nvSpPr>
          <p:spPr>
            <a:xfrm>
              <a:off x="4696850" y="2628125"/>
              <a:ext cx="150150" cy="540450"/>
            </a:xfrm>
            <a:custGeom>
              <a:rect b="b" l="l" r="r" t="t"/>
              <a:pathLst>
                <a:path extrusionOk="0" h="21618" w="6006">
                  <a:moveTo>
                    <a:pt x="426" y="1"/>
                  </a:moveTo>
                  <a:cubicBezTo>
                    <a:pt x="407" y="1"/>
                    <a:pt x="387" y="1"/>
                    <a:pt x="368" y="2"/>
                  </a:cubicBezTo>
                  <a:cubicBezTo>
                    <a:pt x="268" y="2"/>
                    <a:pt x="134" y="2"/>
                    <a:pt x="1" y="68"/>
                  </a:cubicBezTo>
                  <a:cubicBezTo>
                    <a:pt x="1002" y="235"/>
                    <a:pt x="1802" y="1103"/>
                    <a:pt x="1835" y="2170"/>
                  </a:cubicBezTo>
                  <a:cubicBezTo>
                    <a:pt x="1835" y="3137"/>
                    <a:pt x="1202" y="3971"/>
                    <a:pt x="334" y="4271"/>
                  </a:cubicBezTo>
                  <a:lnTo>
                    <a:pt x="468" y="17247"/>
                  </a:lnTo>
                  <a:cubicBezTo>
                    <a:pt x="1702" y="17348"/>
                    <a:pt x="2836" y="17948"/>
                    <a:pt x="3670" y="18849"/>
                  </a:cubicBezTo>
                  <a:lnTo>
                    <a:pt x="5138" y="20516"/>
                  </a:lnTo>
                  <a:cubicBezTo>
                    <a:pt x="5205" y="20583"/>
                    <a:pt x="5271" y="20650"/>
                    <a:pt x="5271" y="20683"/>
                  </a:cubicBezTo>
                  <a:lnTo>
                    <a:pt x="5271" y="20750"/>
                  </a:lnTo>
                  <a:cubicBezTo>
                    <a:pt x="5271" y="21184"/>
                    <a:pt x="3103" y="21584"/>
                    <a:pt x="334" y="21617"/>
                  </a:cubicBezTo>
                  <a:lnTo>
                    <a:pt x="701" y="21617"/>
                  </a:lnTo>
                  <a:cubicBezTo>
                    <a:pt x="3670" y="21584"/>
                    <a:pt x="6005" y="21150"/>
                    <a:pt x="6005" y="20650"/>
                  </a:cubicBezTo>
                  <a:cubicBezTo>
                    <a:pt x="6005" y="20583"/>
                    <a:pt x="5938" y="20516"/>
                    <a:pt x="5838" y="20483"/>
                  </a:cubicBezTo>
                  <a:lnTo>
                    <a:pt x="4371" y="18815"/>
                  </a:lnTo>
                  <a:cubicBezTo>
                    <a:pt x="3537" y="17848"/>
                    <a:pt x="2436" y="17281"/>
                    <a:pt x="1168" y="17181"/>
                  </a:cubicBezTo>
                  <a:lnTo>
                    <a:pt x="1035" y="4238"/>
                  </a:lnTo>
                  <a:cubicBezTo>
                    <a:pt x="1936" y="3938"/>
                    <a:pt x="2536" y="3104"/>
                    <a:pt x="2536" y="2137"/>
                  </a:cubicBezTo>
                  <a:cubicBezTo>
                    <a:pt x="2536" y="956"/>
                    <a:pt x="1569" y="1"/>
                    <a:pt x="42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7"/>
            <p:cNvSpPr/>
            <p:nvPr/>
          </p:nvSpPr>
          <p:spPr>
            <a:xfrm>
              <a:off x="4645150" y="2650675"/>
              <a:ext cx="35050" cy="63400"/>
            </a:xfrm>
            <a:custGeom>
              <a:rect b="b" l="l" r="r" t="t"/>
              <a:pathLst>
                <a:path extrusionOk="0" h="2536" w="1402">
                  <a:moveTo>
                    <a:pt x="1368" y="0"/>
                  </a:moveTo>
                  <a:lnTo>
                    <a:pt x="1368" y="0"/>
                  </a:lnTo>
                  <a:cubicBezTo>
                    <a:pt x="1368" y="1"/>
                    <a:pt x="1" y="1268"/>
                    <a:pt x="1402" y="2536"/>
                  </a:cubicBezTo>
                  <a:lnTo>
                    <a:pt x="136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7"/>
            <p:cNvSpPr/>
            <p:nvPr/>
          </p:nvSpPr>
          <p:spPr>
            <a:xfrm>
              <a:off x="4661000" y="2650675"/>
              <a:ext cx="19200" cy="64225"/>
            </a:xfrm>
            <a:custGeom>
              <a:rect b="b" l="l" r="r" t="t"/>
              <a:pathLst>
                <a:path extrusionOk="0" h="2569" w="768">
                  <a:moveTo>
                    <a:pt x="734" y="0"/>
                  </a:moveTo>
                  <a:lnTo>
                    <a:pt x="734" y="0"/>
                  </a:lnTo>
                  <a:cubicBezTo>
                    <a:pt x="534" y="167"/>
                    <a:pt x="367" y="334"/>
                    <a:pt x="234" y="567"/>
                  </a:cubicBezTo>
                  <a:cubicBezTo>
                    <a:pt x="101" y="834"/>
                    <a:pt x="0" y="1068"/>
                    <a:pt x="0" y="1335"/>
                  </a:cubicBezTo>
                  <a:cubicBezTo>
                    <a:pt x="0" y="1568"/>
                    <a:pt x="67" y="1868"/>
                    <a:pt x="234" y="2069"/>
                  </a:cubicBezTo>
                  <a:cubicBezTo>
                    <a:pt x="301" y="2202"/>
                    <a:pt x="401" y="2269"/>
                    <a:pt x="467" y="2369"/>
                  </a:cubicBezTo>
                  <a:cubicBezTo>
                    <a:pt x="568" y="2435"/>
                    <a:pt x="701" y="2502"/>
                    <a:pt x="768" y="2569"/>
                  </a:cubicBezTo>
                  <a:cubicBezTo>
                    <a:pt x="601" y="2369"/>
                    <a:pt x="467" y="2169"/>
                    <a:pt x="401" y="1935"/>
                  </a:cubicBezTo>
                  <a:cubicBezTo>
                    <a:pt x="301" y="1735"/>
                    <a:pt x="267" y="1501"/>
                    <a:pt x="267" y="1268"/>
                  </a:cubicBezTo>
                  <a:cubicBezTo>
                    <a:pt x="267" y="834"/>
                    <a:pt x="467" y="401"/>
                    <a:pt x="73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7"/>
            <p:cNvSpPr/>
            <p:nvPr/>
          </p:nvSpPr>
          <p:spPr>
            <a:xfrm>
              <a:off x="4616800" y="3075975"/>
              <a:ext cx="79250" cy="58400"/>
            </a:xfrm>
            <a:custGeom>
              <a:rect b="b" l="l" r="r" t="t"/>
              <a:pathLst>
                <a:path extrusionOk="0" h="2336" w="3170">
                  <a:moveTo>
                    <a:pt x="3169" y="1"/>
                  </a:moveTo>
                  <a:lnTo>
                    <a:pt x="3169" y="1"/>
                  </a:lnTo>
                  <a:cubicBezTo>
                    <a:pt x="1068" y="234"/>
                    <a:pt x="1" y="2336"/>
                    <a:pt x="1" y="2336"/>
                  </a:cubicBezTo>
                  <a:lnTo>
                    <a:pt x="316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7"/>
            <p:cNvSpPr/>
            <p:nvPr/>
          </p:nvSpPr>
          <p:spPr>
            <a:xfrm>
              <a:off x="4616800" y="3075975"/>
              <a:ext cx="80075" cy="58400"/>
            </a:xfrm>
            <a:custGeom>
              <a:rect b="b" l="l" r="r" t="t"/>
              <a:pathLst>
                <a:path extrusionOk="0" h="2336" w="3203">
                  <a:moveTo>
                    <a:pt x="3203" y="1"/>
                  </a:moveTo>
                  <a:cubicBezTo>
                    <a:pt x="2869" y="34"/>
                    <a:pt x="2536" y="67"/>
                    <a:pt x="2202" y="201"/>
                  </a:cubicBezTo>
                  <a:cubicBezTo>
                    <a:pt x="1869" y="334"/>
                    <a:pt x="1568" y="468"/>
                    <a:pt x="1301" y="701"/>
                  </a:cubicBezTo>
                  <a:cubicBezTo>
                    <a:pt x="1001" y="901"/>
                    <a:pt x="734" y="1168"/>
                    <a:pt x="534" y="1435"/>
                  </a:cubicBezTo>
                  <a:cubicBezTo>
                    <a:pt x="301" y="1702"/>
                    <a:pt x="134" y="2002"/>
                    <a:pt x="1" y="2336"/>
                  </a:cubicBezTo>
                  <a:cubicBezTo>
                    <a:pt x="401" y="1769"/>
                    <a:pt x="868" y="1268"/>
                    <a:pt x="1402" y="901"/>
                  </a:cubicBezTo>
                  <a:cubicBezTo>
                    <a:pt x="1668" y="701"/>
                    <a:pt x="1969" y="534"/>
                    <a:pt x="2235" y="368"/>
                  </a:cubicBezTo>
                  <a:cubicBezTo>
                    <a:pt x="2536" y="201"/>
                    <a:pt x="2869" y="101"/>
                    <a:pt x="320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7"/>
            <p:cNvSpPr/>
            <p:nvPr/>
          </p:nvSpPr>
          <p:spPr>
            <a:xfrm>
              <a:off x="4722700" y="2733225"/>
              <a:ext cx="350275" cy="468250"/>
            </a:xfrm>
            <a:custGeom>
              <a:rect b="b" l="l" r="r" t="t"/>
              <a:pathLst>
                <a:path extrusionOk="0" h="18730" w="14011">
                  <a:moveTo>
                    <a:pt x="1" y="1"/>
                  </a:moveTo>
                  <a:lnTo>
                    <a:pt x="1" y="1"/>
                  </a:lnTo>
                  <a:cubicBezTo>
                    <a:pt x="134" y="2169"/>
                    <a:pt x="435" y="4337"/>
                    <a:pt x="935" y="6472"/>
                  </a:cubicBezTo>
                  <a:cubicBezTo>
                    <a:pt x="1435" y="8607"/>
                    <a:pt x="2136" y="10742"/>
                    <a:pt x="3170" y="12677"/>
                  </a:cubicBezTo>
                  <a:cubicBezTo>
                    <a:pt x="3737" y="13644"/>
                    <a:pt x="4337" y="14611"/>
                    <a:pt x="5071" y="15445"/>
                  </a:cubicBezTo>
                  <a:cubicBezTo>
                    <a:pt x="5772" y="16279"/>
                    <a:pt x="6639" y="17046"/>
                    <a:pt x="7606" y="17613"/>
                  </a:cubicBezTo>
                  <a:cubicBezTo>
                    <a:pt x="8787" y="18339"/>
                    <a:pt x="10187" y="18729"/>
                    <a:pt x="11566" y="18729"/>
                  </a:cubicBezTo>
                  <a:cubicBezTo>
                    <a:pt x="12407" y="18729"/>
                    <a:pt x="13240" y="18584"/>
                    <a:pt x="14011" y="18281"/>
                  </a:cubicBezTo>
                  <a:lnTo>
                    <a:pt x="14011" y="18281"/>
                  </a:lnTo>
                  <a:cubicBezTo>
                    <a:pt x="13486" y="18397"/>
                    <a:pt x="12950" y="18454"/>
                    <a:pt x="12416" y="18454"/>
                  </a:cubicBezTo>
                  <a:cubicBezTo>
                    <a:pt x="10813" y="18454"/>
                    <a:pt x="9224" y="17947"/>
                    <a:pt x="7973" y="17046"/>
                  </a:cubicBezTo>
                  <a:cubicBezTo>
                    <a:pt x="7106" y="16446"/>
                    <a:pt x="6339" y="15745"/>
                    <a:pt x="5672" y="14911"/>
                  </a:cubicBezTo>
                  <a:cubicBezTo>
                    <a:pt x="5004" y="14111"/>
                    <a:pt x="4437" y="13244"/>
                    <a:pt x="3937" y="12276"/>
                  </a:cubicBezTo>
                  <a:cubicBezTo>
                    <a:pt x="3437" y="11309"/>
                    <a:pt x="2970" y="10342"/>
                    <a:pt x="2603" y="9341"/>
                  </a:cubicBezTo>
                  <a:lnTo>
                    <a:pt x="2303" y="8607"/>
                  </a:lnTo>
                  <a:lnTo>
                    <a:pt x="2069" y="7840"/>
                  </a:lnTo>
                  <a:cubicBezTo>
                    <a:pt x="1836" y="7339"/>
                    <a:pt x="1735" y="6806"/>
                    <a:pt x="1569" y="6305"/>
                  </a:cubicBezTo>
                  <a:cubicBezTo>
                    <a:pt x="935" y="4271"/>
                    <a:pt x="468" y="213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7"/>
            <p:cNvSpPr/>
            <p:nvPr/>
          </p:nvSpPr>
          <p:spPr>
            <a:xfrm>
              <a:off x="4882000" y="3036775"/>
              <a:ext cx="396975" cy="808150"/>
            </a:xfrm>
            <a:custGeom>
              <a:rect b="b" l="l" r="r" t="t"/>
              <a:pathLst>
                <a:path extrusionOk="0" h="32326" w="15879">
                  <a:moveTo>
                    <a:pt x="7472" y="1"/>
                  </a:moveTo>
                  <a:cubicBezTo>
                    <a:pt x="5671" y="1"/>
                    <a:pt x="4270" y="1502"/>
                    <a:pt x="4270" y="3270"/>
                  </a:cubicBezTo>
                  <a:cubicBezTo>
                    <a:pt x="4270" y="4771"/>
                    <a:pt x="5304" y="5972"/>
                    <a:pt x="6638" y="6339"/>
                  </a:cubicBezTo>
                  <a:lnTo>
                    <a:pt x="6872" y="25786"/>
                  </a:lnTo>
                  <a:cubicBezTo>
                    <a:pt x="5237" y="26086"/>
                    <a:pt x="3769" y="26853"/>
                    <a:pt x="2635" y="28121"/>
                  </a:cubicBezTo>
                  <a:lnTo>
                    <a:pt x="267" y="30823"/>
                  </a:lnTo>
                  <a:cubicBezTo>
                    <a:pt x="100" y="30923"/>
                    <a:pt x="0" y="30990"/>
                    <a:pt x="0" y="31123"/>
                  </a:cubicBezTo>
                  <a:lnTo>
                    <a:pt x="0" y="31156"/>
                  </a:lnTo>
                  <a:cubicBezTo>
                    <a:pt x="0" y="31835"/>
                    <a:pt x="3348" y="32326"/>
                    <a:pt x="7528" y="32326"/>
                  </a:cubicBezTo>
                  <a:cubicBezTo>
                    <a:pt x="7664" y="32326"/>
                    <a:pt x="7801" y="32325"/>
                    <a:pt x="7939" y="32324"/>
                  </a:cubicBezTo>
                  <a:cubicBezTo>
                    <a:pt x="12309" y="32291"/>
                    <a:pt x="15878" y="31690"/>
                    <a:pt x="15878" y="30956"/>
                  </a:cubicBezTo>
                  <a:cubicBezTo>
                    <a:pt x="15811" y="30856"/>
                    <a:pt x="15778" y="30790"/>
                    <a:pt x="15645" y="30689"/>
                  </a:cubicBezTo>
                  <a:lnTo>
                    <a:pt x="13476" y="28188"/>
                  </a:lnTo>
                  <a:cubicBezTo>
                    <a:pt x="12276" y="26787"/>
                    <a:pt x="10541" y="25919"/>
                    <a:pt x="8706" y="25753"/>
                  </a:cubicBezTo>
                  <a:lnTo>
                    <a:pt x="8473" y="6339"/>
                  </a:lnTo>
                  <a:cubicBezTo>
                    <a:pt x="9807" y="5938"/>
                    <a:pt x="10741" y="4671"/>
                    <a:pt x="10741" y="3236"/>
                  </a:cubicBezTo>
                  <a:cubicBezTo>
                    <a:pt x="10741" y="1435"/>
                    <a:pt x="9240" y="1"/>
                    <a:pt x="747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7"/>
            <p:cNvSpPr/>
            <p:nvPr/>
          </p:nvSpPr>
          <p:spPr>
            <a:xfrm>
              <a:off x="5055450" y="3036775"/>
              <a:ext cx="223525" cy="808100"/>
            </a:xfrm>
            <a:custGeom>
              <a:rect b="b" l="l" r="r" t="t"/>
              <a:pathLst>
                <a:path extrusionOk="0" h="32324" w="8941">
                  <a:moveTo>
                    <a:pt x="534" y="1"/>
                  </a:moveTo>
                  <a:cubicBezTo>
                    <a:pt x="367" y="1"/>
                    <a:pt x="167" y="68"/>
                    <a:pt x="0" y="68"/>
                  </a:cubicBezTo>
                  <a:cubicBezTo>
                    <a:pt x="1535" y="301"/>
                    <a:pt x="2702" y="1602"/>
                    <a:pt x="2702" y="3236"/>
                  </a:cubicBezTo>
                  <a:cubicBezTo>
                    <a:pt x="2702" y="4671"/>
                    <a:pt x="1802" y="5938"/>
                    <a:pt x="467" y="6339"/>
                  </a:cubicBezTo>
                  <a:lnTo>
                    <a:pt x="668" y="25753"/>
                  </a:lnTo>
                  <a:cubicBezTo>
                    <a:pt x="2502" y="25919"/>
                    <a:pt x="4270" y="26787"/>
                    <a:pt x="5471" y="28188"/>
                  </a:cubicBezTo>
                  <a:lnTo>
                    <a:pt x="7639" y="30689"/>
                  </a:lnTo>
                  <a:cubicBezTo>
                    <a:pt x="7773" y="30790"/>
                    <a:pt x="7839" y="30856"/>
                    <a:pt x="7839" y="30956"/>
                  </a:cubicBezTo>
                  <a:lnTo>
                    <a:pt x="7839" y="30990"/>
                  </a:lnTo>
                  <a:cubicBezTo>
                    <a:pt x="7839" y="31657"/>
                    <a:pt x="4570" y="32257"/>
                    <a:pt x="467" y="32324"/>
                  </a:cubicBezTo>
                  <a:lnTo>
                    <a:pt x="1001" y="32324"/>
                  </a:lnTo>
                  <a:cubicBezTo>
                    <a:pt x="5371" y="32291"/>
                    <a:pt x="8940" y="31690"/>
                    <a:pt x="8940" y="30956"/>
                  </a:cubicBezTo>
                  <a:cubicBezTo>
                    <a:pt x="8873" y="30856"/>
                    <a:pt x="8840" y="30790"/>
                    <a:pt x="8707" y="30689"/>
                  </a:cubicBezTo>
                  <a:lnTo>
                    <a:pt x="6538" y="28188"/>
                  </a:lnTo>
                  <a:cubicBezTo>
                    <a:pt x="5338" y="26787"/>
                    <a:pt x="3603" y="25919"/>
                    <a:pt x="1768" y="25753"/>
                  </a:cubicBezTo>
                  <a:lnTo>
                    <a:pt x="1535" y="6339"/>
                  </a:lnTo>
                  <a:cubicBezTo>
                    <a:pt x="2869" y="5938"/>
                    <a:pt x="3803" y="4671"/>
                    <a:pt x="3803" y="3236"/>
                  </a:cubicBezTo>
                  <a:cubicBezTo>
                    <a:pt x="3803" y="1435"/>
                    <a:pt x="2302" y="1"/>
                    <a:pt x="53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7"/>
            <p:cNvSpPr/>
            <p:nvPr/>
          </p:nvSpPr>
          <p:spPr>
            <a:xfrm>
              <a:off x="4976225" y="3072650"/>
              <a:ext cx="52550" cy="95925"/>
            </a:xfrm>
            <a:custGeom>
              <a:rect b="b" l="l" r="r" t="t"/>
              <a:pathLst>
                <a:path extrusionOk="0" h="3837" w="2102">
                  <a:moveTo>
                    <a:pt x="2035" y="0"/>
                  </a:moveTo>
                  <a:lnTo>
                    <a:pt x="2035" y="0"/>
                  </a:lnTo>
                  <a:cubicBezTo>
                    <a:pt x="2035" y="0"/>
                    <a:pt x="1" y="1902"/>
                    <a:pt x="2102" y="3836"/>
                  </a:cubicBezTo>
                  <a:lnTo>
                    <a:pt x="203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7"/>
            <p:cNvSpPr/>
            <p:nvPr/>
          </p:nvSpPr>
          <p:spPr>
            <a:xfrm>
              <a:off x="5000400" y="3072650"/>
              <a:ext cx="28375" cy="95075"/>
            </a:xfrm>
            <a:custGeom>
              <a:rect b="b" l="l" r="r" t="t"/>
              <a:pathLst>
                <a:path extrusionOk="0" h="3803" w="1135">
                  <a:moveTo>
                    <a:pt x="1068" y="0"/>
                  </a:moveTo>
                  <a:lnTo>
                    <a:pt x="1068" y="0"/>
                  </a:lnTo>
                  <a:cubicBezTo>
                    <a:pt x="735" y="200"/>
                    <a:pt x="501" y="501"/>
                    <a:pt x="334" y="801"/>
                  </a:cubicBezTo>
                  <a:cubicBezTo>
                    <a:pt x="134" y="1068"/>
                    <a:pt x="1" y="1501"/>
                    <a:pt x="1" y="1868"/>
                  </a:cubicBezTo>
                  <a:cubicBezTo>
                    <a:pt x="1" y="2302"/>
                    <a:pt x="134" y="2669"/>
                    <a:pt x="334" y="3002"/>
                  </a:cubicBezTo>
                  <a:cubicBezTo>
                    <a:pt x="401" y="3202"/>
                    <a:pt x="535" y="3336"/>
                    <a:pt x="668" y="3469"/>
                  </a:cubicBezTo>
                  <a:cubicBezTo>
                    <a:pt x="835" y="3569"/>
                    <a:pt x="968" y="3703"/>
                    <a:pt x="1135" y="3803"/>
                  </a:cubicBezTo>
                  <a:cubicBezTo>
                    <a:pt x="1035" y="3636"/>
                    <a:pt x="901" y="3503"/>
                    <a:pt x="835" y="3336"/>
                  </a:cubicBezTo>
                  <a:cubicBezTo>
                    <a:pt x="735" y="3169"/>
                    <a:pt x="635" y="3036"/>
                    <a:pt x="568" y="2869"/>
                  </a:cubicBezTo>
                  <a:cubicBezTo>
                    <a:pt x="401" y="2569"/>
                    <a:pt x="368" y="2235"/>
                    <a:pt x="368" y="1902"/>
                  </a:cubicBezTo>
                  <a:cubicBezTo>
                    <a:pt x="368" y="1234"/>
                    <a:pt x="701" y="601"/>
                    <a:pt x="106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7"/>
            <p:cNvSpPr/>
            <p:nvPr/>
          </p:nvSpPr>
          <p:spPr>
            <a:xfrm>
              <a:off x="4934525" y="3707275"/>
              <a:ext cx="119275" cy="87575"/>
            </a:xfrm>
            <a:custGeom>
              <a:rect b="b" l="l" r="r" t="t"/>
              <a:pathLst>
                <a:path extrusionOk="0" h="3503" w="4771">
                  <a:moveTo>
                    <a:pt x="4771" y="0"/>
                  </a:moveTo>
                  <a:lnTo>
                    <a:pt x="4771" y="0"/>
                  </a:lnTo>
                  <a:cubicBezTo>
                    <a:pt x="1635" y="367"/>
                    <a:pt x="1" y="3503"/>
                    <a:pt x="1" y="3503"/>
                  </a:cubicBezTo>
                  <a:lnTo>
                    <a:pt x="477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7"/>
            <p:cNvSpPr/>
            <p:nvPr/>
          </p:nvSpPr>
          <p:spPr>
            <a:xfrm>
              <a:off x="4934525" y="3706425"/>
              <a:ext cx="120125" cy="88425"/>
            </a:xfrm>
            <a:custGeom>
              <a:rect b="b" l="l" r="r" t="t"/>
              <a:pathLst>
                <a:path extrusionOk="0" h="3537" w="4805">
                  <a:moveTo>
                    <a:pt x="4804" y="1"/>
                  </a:moveTo>
                  <a:cubicBezTo>
                    <a:pt x="4270" y="1"/>
                    <a:pt x="3770" y="67"/>
                    <a:pt x="3270" y="301"/>
                  </a:cubicBezTo>
                  <a:cubicBezTo>
                    <a:pt x="2769" y="501"/>
                    <a:pt x="2302" y="735"/>
                    <a:pt x="1869" y="1068"/>
                  </a:cubicBezTo>
                  <a:cubicBezTo>
                    <a:pt x="1502" y="1402"/>
                    <a:pt x="1135" y="1802"/>
                    <a:pt x="801" y="2202"/>
                  </a:cubicBezTo>
                  <a:cubicBezTo>
                    <a:pt x="468" y="2636"/>
                    <a:pt x="167" y="3036"/>
                    <a:pt x="1" y="3537"/>
                  </a:cubicBezTo>
                  <a:cubicBezTo>
                    <a:pt x="634" y="2703"/>
                    <a:pt x="1302" y="1969"/>
                    <a:pt x="2135" y="1335"/>
                  </a:cubicBezTo>
                  <a:cubicBezTo>
                    <a:pt x="2502" y="1035"/>
                    <a:pt x="2936" y="801"/>
                    <a:pt x="3370" y="534"/>
                  </a:cubicBezTo>
                  <a:cubicBezTo>
                    <a:pt x="3837" y="301"/>
                    <a:pt x="4304" y="167"/>
                    <a:pt x="480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7"/>
            <p:cNvSpPr/>
            <p:nvPr/>
          </p:nvSpPr>
          <p:spPr>
            <a:xfrm>
              <a:off x="5074625" y="3188550"/>
              <a:ext cx="472025" cy="729450"/>
            </a:xfrm>
            <a:custGeom>
              <a:rect b="b" l="l" r="r" t="t"/>
              <a:pathLst>
                <a:path extrusionOk="0" h="29178" w="18881">
                  <a:moveTo>
                    <a:pt x="1" y="1"/>
                  </a:moveTo>
                  <a:lnTo>
                    <a:pt x="1" y="1"/>
                  </a:lnTo>
                  <a:cubicBezTo>
                    <a:pt x="368" y="3236"/>
                    <a:pt x="901" y="6505"/>
                    <a:pt x="1668" y="9708"/>
                  </a:cubicBezTo>
                  <a:cubicBezTo>
                    <a:pt x="1835" y="10508"/>
                    <a:pt x="2035" y="11276"/>
                    <a:pt x="2236" y="12076"/>
                  </a:cubicBezTo>
                  <a:cubicBezTo>
                    <a:pt x="2436" y="12877"/>
                    <a:pt x="2669" y="13677"/>
                    <a:pt x="2903" y="14444"/>
                  </a:cubicBezTo>
                  <a:cubicBezTo>
                    <a:pt x="3170" y="15245"/>
                    <a:pt x="3403" y="16012"/>
                    <a:pt x="3703" y="16779"/>
                  </a:cubicBezTo>
                  <a:cubicBezTo>
                    <a:pt x="3937" y="17580"/>
                    <a:pt x="4270" y="18381"/>
                    <a:pt x="4571" y="19115"/>
                  </a:cubicBezTo>
                  <a:cubicBezTo>
                    <a:pt x="4871" y="19915"/>
                    <a:pt x="5238" y="20682"/>
                    <a:pt x="5571" y="21416"/>
                  </a:cubicBezTo>
                  <a:cubicBezTo>
                    <a:pt x="5738" y="21783"/>
                    <a:pt x="5938" y="22183"/>
                    <a:pt x="6172" y="22550"/>
                  </a:cubicBezTo>
                  <a:lnTo>
                    <a:pt x="6439" y="23084"/>
                  </a:lnTo>
                  <a:cubicBezTo>
                    <a:pt x="6572" y="23284"/>
                    <a:pt x="6672" y="23451"/>
                    <a:pt x="6772" y="23618"/>
                  </a:cubicBezTo>
                  <a:cubicBezTo>
                    <a:pt x="7639" y="25052"/>
                    <a:pt x="8673" y="26453"/>
                    <a:pt x="10008" y="27554"/>
                  </a:cubicBezTo>
                  <a:cubicBezTo>
                    <a:pt x="10341" y="27854"/>
                    <a:pt x="10675" y="28088"/>
                    <a:pt x="11042" y="28288"/>
                  </a:cubicBezTo>
                  <a:cubicBezTo>
                    <a:pt x="11375" y="28555"/>
                    <a:pt x="11776" y="28721"/>
                    <a:pt x="12209" y="28888"/>
                  </a:cubicBezTo>
                  <a:cubicBezTo>
                    <a:pt x="12745" y="29081"/>
                    <a:pt x="13295" y="29178"/>
                    <a:pt x="13850" y="29178"/>
                  </a:cubicBezTo>
                  <a:cubicBezTo>
                    <a:pt x="14158" y="29178"/>
                    <a:pt x="14468" y="29148"/>
                    <a:pt x="14778" y="29088"/>
                  </a:cubicBezTo>
                  <a:cubicBezTo>
                    <a:pt x="16512" y="28755"/>
                    <a:pt x="17913" y="27687"/>
                    <a:pt x="18881" y="26353"/>
                  </a:cubicBezTo>
                  <a:lnTo>
                    <a:pt x="18881" y="26353"/>
                  </a:lnTo>
                  <a:cubicBezTo>
                    <a:pt x="17713" y="27521"/>
                    <a:pt x="16246" y="28388"/>
                    <a:pt x="14744" y="28421"/>
                  </a:cubicBezTo>
                  <a:cubicBezTo>
                    <a:pt x="14655" y="28425"/>
                    <a:pt x="14566" y="28427"/>
                    <a:pt x="14476" y="28427"/>
                  </a:cubicBezTo>
                  <a:cubicBezTo>
                    <a:pt x="13825" y="28427"/>
                    <a:pt x="13158" y="28318"/>
                    <a:pt x="12543" y="28054"/>
                  </a:cubicBezTo>
                  <a:cubicBezTo>
                    <a:pt x="11842" y="27721"/>
                    <a:pt x="11209" y="27287"/>
                    <a:pt x="10608" y="26753"/>
                  </a:cubicBezTo>
                  <a:cubicBezTo>
                    <a:pt x="9507" y="25719"/>
                    <a:pt x="8573" y="24385"/>
                    <a:pt x="7773" y="23017"/>
                  </a:cubicBezTo>
                  <a:cubicBezTo>
                    <a:pt x="7573" y="22684"/>
                    <a:pt x="7373" y="22350"/>
                    <a:pt x="7206" y="21950"/>
                  </a:cubicBezTo>
                  <a:cubicBezTo>
                    <a:pt x="7039" y="21583"/>
                    <a:pt x="6839" y="21249"/>
                    <a:pt x="6672" y="20882"/>
                  </a:cubicBezTo>
                  <a:cubicBezTo>
                    <a:pt x="6338" y="20115"/>
                    <a:pt x="6005" y="19415"/>
                    <a:pt x="5705" y="18648"/>
                  </a:cubicBezTo>
                  <a:cubicBezTo>
                    <a:pt x="5404" y="17914"/>
                    <a:pt x="5071" y="17180"/>
                    <a:pt x="4837" y="16413"/>
                  </a:cubicBezTo>
                  <a:lnTo>
                    <a:pt x="4404" y="15278"/>
                  </a:lnTo>
                  <a:lnTo>
                    <a:pt x="4037" y="14111"/>
                  </a:lnTo>
                  <a:cubicBezTo>
                    <a:pt x="3503" y="12576"/>
                    <a:pt x="3036" y="10975"/>
                    <a:pt x="2569" y="9441"/>
                  </a:cubicBezTo>
                  <a:cubicBezTo>
                    <a:pt x="1668" y="6339"/>
                    <a:pt x="868" y="317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7"/>
            <p:cNvSpPr/>
            <p:nvPr/>
          </p:nvSpPr>
          <p:spPr>
            <a:xfrm>
              <a:off x="5256425" y="3619700"/>
              <a:ext cx="574600" cy="1168575"/>
            </a:xfrm>
            <a:custGeom>
              <a:rect b="b" l="l" r="r" t="t"/>
              <a:pathLst>
                <a:path extrusionOk="0" h="46743" w="22984">
                  <a:moveTo>
                    <a:pt x="11371" y="0"/>
                  </a:moveTo>
                  <a:cubicBezTo>
                    <a:pt x="11350" y="0"/>
                    <a:pt x="11329" y="0"/>
                    <a:pt x="11309" y="0"/>
                  </a:cubicBezTo>
                  <a:cubicBezTo>
                    <a:pt x="8740" y="0"/>
                    <a:pt x="6639" y="2135"/>
                    <a:pt x="6672" y="4704"/>
                  </a:cubicBezTo>
                  <a:cubicBezTo>
                    <a:pt x="6672" y="6805"/>
                    <a:pt x="8106" y="8540"/>
                    <a:pt x="10008" y="9140"/>
                  </a:cubicBezTo>
                  <a:lnTo>
                    <a:pt x="10308" y="37194"/>
                  </a:lnTo>
                  <a:cubicBezTo>
                    <a:pt x="7639" y="37494"/>
                    <a:pt x="5171" y="38828"/>
                    <a:pt x="3436" y="40896"/>
                  </a:cubicBezTo>
                  <a:lnTo>
                    <a:pt x="401" y="44566"/>
                  </a:lnTo>
                  <a:cubicBezTo>
                    <a:pt x="167" y="44699"/>
                    <a:pt x="101" y="44833"/>
                    <a:pt x="67" y="44966"/>
                  </a:cubicBezTo>
                  <a:cubicBezTo>
                    <a:pt x="67" y="44966"/>
                    <a:pt x="67" y="44999"/>
                    <a:pt x="0" y="45033"/>
                  </a:cubicBezTo>
                  <a:cubicBezTo>
                    <a:pt x="63" y="46006"/>
                    <a:pt x="4587" y="46743"/>
                    <a:pt x="10403" y="46743"/>
                  </a:cubicBezTo>
                  <a:cubicBezTo>
                    <a:pt x="10766" y="46743"/>
                    <a:pt x="11135" y="46740"/>
                    <a:pt x="11509" y="46734"/>
                  </a:cubicBezTo>
                  <a:cubicBezTo>
                    <a:pt x="17847" y="46667"/>
                    <a:pt x="22984" y="45767"/>
                    <a:pt x="22984" y="44766"/>
                  </a:cubicBezTo>
                  <a:lnTo>
                    <a:pt x="22984" y="44733"/>
                  </a:lnTo>
                  <a:cubicBezTo>
                    <a:pt x="22950" y="44566"/>
                    <a:pt x="22817" y="44432"/>
                    <a:pt x="22617" y="44332"/>
                  </a:cubicBezTo>
                  <a:lnTo>
                    <a:pt x="19081" y="40496"/>
                  </a:lnTo>
                  <a:cubicBezTo>
                    <a:pt x="17446" y="38728"/>
                    <a:pt x="15278" y="37627"/>
                    <a:pt x="12943" y="37261"/>
                  </a:cubicBezTo>
                  <a:lnTo>
                    <a:pt x="12643" y="9174"/>
                  </a:lnTo>
                  <a:cubicBezTo>
                    <a:pt x="14611" y="8607"/>
                    <a:pt x="16079" y="6772"/>
                    <a:pt x="16012" y="4637"/>
                  </a:cubicBezTo>
                  <a:cubicBezTo>
                    <a:pt x="16012" y="2056"/>
                    <a:pt x="13944" y="0"/>
                    <a:pt x="1137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7"/>
            <p:cNvSpPr/>
            <p:nvPr/>
          </p:nvSpPr>
          <p:spPr>
            <a:xfrm>
              <a:off x="5258100" y="3619700"/>
              <a:ext cx="308575" cy="1167750"/>
            </a:xfrm>
            <a:custGeom>
              <a:rect b="b" l="l" r="r" t="t"/>
              <a:pathLst>
                <a:path extrusionOk="0" h="46710" w="12343">
                  <a:moveTo>
                    <a:pt x="11242" y="0"/>
                  </a:moveTo>
                  <a:cubicBezTo>
                    <a:pt x="8673" y="0"/>
                    <a:pt x="6572" y="2135"/>
                    <a:pt x="6605" y="4704"/>
                  </a:cubicBezTo>
                  <a:cubicBezTo>
                    <a:pt x="6605" y="6805"/>
                    <a:pt x="8039" y="8540"/>
                    <a:pt x="9941" y="9140"/>
                  </a:cubicBezTo>
                  <a:lnTo>
                    <a:pt x="10241" y="37194"/>
                  </a:lnTo>
                  <a:cubicBezTo>
                    <a:pt x="7572" y="37494"/>
                    <a:pt x="5104" y="38828"/>
                    <a:pt x="3369" y="40896"/>
                  </a:cubicBezTo>
                  <a:lnTo>
                    <a:pt x="334" y="44566"/>
                  </a:lnTo>
                  <a:cubicBezTo>
                    <a:pt x="100" y="44699"/>
                    <a:pt x="34" y="44833"/>
                    <a:pt x="0" y="44966"/>
                  </a:cubicBezTo>
                  <a:cubicBezTo>
                    <a:pt x="0" y="44966"/>
                    <a:pt x="0" y="44999"/>
                    <a:pt x="34" y="44999"/>
                  </a:cubicBezTo>
                  <a:cubicBezTo>
                    <a:pt x="65" y="45973"/>
                    <a:pt x="4617" y="46709"/>
                    <a:pt x="10435" y="46709"/>
                  </a:cubicBezTo>
                  <a:cubicBezTo>
                    <a:pt x="10799" y="46709"/>
                    <a:pt x="11169" y="46706"/>
                    <a:pt x="11542" y="46701"/>
                  </a:cubicBezTo>
                  <a:lnTo>
                    <a:pt x="12342" y="46701"/>
                  </a:lnTo>
                  <a:cubicBezTo>
                    <a:pt x="6371" y="46701"/>
                    <a:pt x="1601" y="45967"/>
                    <a:pt x="1601" y="44999"/>
                  </a:cubicBezTo>
                  <a:lnTo>
                    <a:pt x="1601" y="44966"/>
                  </a:lnTo>
                  <a:cubicBezTo>
                    <a:pt x="1601" y="44833"/>
                    <a:pt x="1735" y="44699"/>
                    <a:pt x="1902" y="44566"/>
                  </a:cubicBezTo>
                  <a:lnTo>
                    <a:pt x="4937" y="40896"/>
                  </a:lnTo>
                  <a:cubicBezTo>
                    <a:pt x="6705" y="38828"/>
                    <a:pt x="9173" y="37494"/>
                    <a:pt x="11842" y="37194"/>
                  </a:cubicBezTo>
                  <a:lnTo>
                    <a:pt x="11542" y="9140"/>
                  </a:lnTo>
                  <a:cubicBezTo>
                    <a:pt x="9607" y="8607"/>
                    <a:pt x="8239" y="6805"/>
                    <a:pt x="8206" y="4704"/>
                  </a:cubicBezTo>
                  <a:cubicBezTo>
                    <a:pt x="8173" y="2436"/>
                    <a:pt x="9841" y="501"/>
                    <a:pt x="12042" y="67"/>
                  </a:cubicBezTo>
                  <a:cubicBezTo>
                    <a:pt x="11775" y="34"/>
                    <a:pt x="11508" y="0"/>
                    <a:pt x="1124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7"/>
            <p:cNvSpPr/>
            <p:nvPr/>
          </p:nvSpPr>
          <p:spPr>
            <a:xfrm>
              <a:off x="5598325" y="3668075"/>
              <a:ext cx="75075" cy="138450"/>
            </a:xfrm>
            <a:custGeom>
              <a:rect b="b" l="l" r="r" t="t"/>
              <a:pathLst>
                <a:path extrusionOk="0" h="5538" w="3003">
                  <a:moveTo>
                    <a:pt x="1" y="0"/>
                  </a:moveTo>
                  <a:lnTo>
                    <a:pt x="68" y="5538"/>
                  </a:lnTo>
                  <a:cubicBezTo>
                    <a:pt x="3003" y="2736"/>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7"/>
            <p:cNvSpPr/>
            <p:nvPr/>
          </p:nvSpPr>
          <p:spPr>
            <a:xfrm>
              <a:off x="5598325" y="3668075"/>
              <a:ext cx="40900" cy="138450"/>
            </a:xfrm>
            <a:custGeom>
              <a:rect b="b" l="l" r="r" t="t"/>
              <a:pathLst>
                <a:path extrusionOk="0" h="5538" w="1636">
                  <a:moveTo>
                    <a:pt x="1" y="0"/>
                  </a:moveTo>
                  <a:cubicBezTo>
                    <a:pt x="301" y="401"/>
                    <a:pt x="568" y="868"/>
                    <a:pt x="768" y="1368"/>
                  </a:cubicBezTo>
                  <a:cubicBezTo>
                    <a:pt x="968" y="1835"/>
                    <a:pt x="1102" y="2335"/>
                    <a:pt x="1102" y="2769"/>
                  </a:cubicBezTo>
                  <a:cubicBezTo>
                    <a:pt x="1135" y="3269"/>
                    <a:pt x="1068" y="3736"/>
                    <a:pt x="835" y="4203"/>
                  </a:cubicBezTo>
                  <a:cubicBezTo>
                    <a:pt x="768" y="4403"/>
                    <a:pt x="635" y="4604"/>
                    <a:pt x="501" y="4870"/>
                  </a:cubicBezTo>
                  <a:cubicBezTo>
                    <a:pt x="368" y="5071"/>
                    <a:pt x="234" y="5271"/>
                    <a:pt x="101" y="5538"/>
                  </a:cubicBezTo>
                  <a:cubicBezTo>
                    <a:pt x="301" y="5371"/>
                    <a:pt x="501" y="5237"/>
                    <a:pt x="735" y="5037"/>
                  </a:cubicBezTo>
                  <a:cubicBezTo>
                    <a:pt x="868" y="4837"/>
                    <a:pt x="1102" y="4604"/>
                    <a:pt x="1202" y="4370"/>
                  </a:cubicBezTo>
                  <a:cubicBezTo>
                    <a:pt x="1502" y="3903"/>
                    <a:pt x="1635" y="3336"/>
                    <a:pt x="1635" y="2736"/>
                  </a:cubicBezTo>
                  <a:cubicBezTo>
                    <a:pt x="1602" y="2168"/>
                    <a:pt x="1435" y="1601"/>
                    <a:pt x="1135" y="1168"/>
                  </a:cubicBezTo>
                  <a:cubicBezTo>
                    <a:pt x="835" y="701"/>
                    <a:pt x="468" y="26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7"/>
            <p:cNvSpPr/>
            <p:nvPr/>
          </p:nvSpPr>
          <p:spPr>
            <a:xfrm>
              <a:off x="5580825" y="4586225"/>
              <a:ext cx="175150" cy="122625"/>
            </a:xfrm>
            <a:custGeom>
              <a:rect b="b" l="l" r="r" t="t"/>
              <a:pathLst>
                <a:path extrusionOk="0" h="4905" w="7006">
                  <a:moveTo>
                    <a:pt x="0" y="1"/>
                  </a:moveTo>
                  <a:lnTo>
                    <a:pt x="7005" y="4904"/>
                  </a:lnTo>
                  <a:cubicBezTo>
                    <a:pt x="7005" y="4904"/>
                    <a:pt x="4504" y="468"/>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7"/>
            <p:cNvSpPr/>
            <p:nvPr/>
          </p:nvSpPr>
          <p:spPr>
            <a:xfrm>
              <a:off x="5580825" y="4586225"/>
              <a:ext cx="175150" cy="122625"/>
            </a:xfrm>
            <a:custGeom>
              <a:rect b="b" l="l" r="r" t="t"/>
              <a:pathLst>
                <a:path extrusionOk="0" h="4905" w="7006">
                  <a:moveTo>
                    <a:pt x="0" y="1"/>
                  </a:moveTo>
                  <a:cubicBezTo>
                    <a:pt x="701" y="201"/>
                    <a:pt x="1435" y="401"/>
                    <a:pt x="2035" y="734"/>
                  </a:cubicBezTo>
                  <a:cubicBezTo>
                    <a:pt x="2669" y="1068"/>
                    <a:pt x="3303" y="1402"/>
                    <a:pt x="3870" y="1869"/>
                  </a:cubicBezTo>
                  <a:cubicBezTo>
                    <a:pt x="5037" y="2702"/>
                    <a:pt x="6038" y="3737"/>
                    <a:pt x="7005" y="4904"/>
                  </a:cubicBezTo>
                  <a:cubicBezTo>
                    <a:pt x="6705" y="4204"/>
                    <a:pt x="6305" y="3570"/>
                    <a:pt x="5838" y="3036"/>
                  </a:cubicBezTo>
                  <a:cubicBezTo>
                    <a:pt x="5371" y="2436"/>
                    <a:pt x="4804" y="1902"/>
                    <a:pt x="4203" y="1468"/>
                  </a:cubicBezTo>
                  <a:cubicBezTo>
                    <a:pt x="3603" y="1001"/>
                    <a:pt x="2936" y="634"/>
                    <a:pt x="2202" y="367"/>
                  </a:cubicBezTo>
                  <a:cubicBezTo>
                    <a:pt x="1501" y="67"/>
                    <a:pt x="768"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1" name="Google Shape;1251;p7"/>
          <p:cNvGrpSpPr/>
          <p:nvPr/>
        </p:nvGrpSpPr>
        <p:grpSpPr>
          <a:xfrm flipH="1">
            <a:off x="8319293" y="-132175"/>
            <a:ext cx="832143" cy="5305618"/>
            <a:chOff x="1440600" y="197825"/>
            <a:chExt cx="990175" cy="3797050"/>
          </a:xfrm>
        </p:grpSpPr>
        <p:sp>
          <p:nvSpPr>
            <p:cNvPr id="1252" name="Google Shape;1252;p7"/>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7"/>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7"/>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7"/>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7"/>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7"/>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7"/>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7"/>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7"/>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1" name="Google Shape;1261;p7"/>
          <p:cNvGrpSpPr/>
          <p:nvPr/>
        </p:nvGrpSpPr>
        <p:grpSpPr>
          <a:xfrm>
            <a:off x="50" y="-132175"/>
            <a:ext cx="832143" cy="5305618"/>
            <a:chOff x="1440600" y="197825"/>
            <a:chExt cx="990175" cy="3797050"/>
          </a:xfrm>
        </p:grpSpPr>
        <p:sp>
          <p:nvSpPr>
            <p:cNvPr id="1262" name="Google Shape;1262;p7"/>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7"/>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7"/>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7"/>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7"/>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7"/>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7"/>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7"/>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7"/>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1" name="Google Shape;1271;p7"/>
          <p:cNvGrpSpPr/>
          <p:nvPr/>
        </p:nvGrpSpPr>
        <p:grpSpPr>
          <a:xfrm>
            <a:off x="-417858" y="-823150"/>
            <a:ext cx="9978772" cy="1382075"/>
            <a:chOff x="193475" y="-693375"/>
            <a:chExt cx="7221575" cy="1382075"/>
          </a:xfrm>
        </p:grpSpPr>
        <p:sp>
          <p:nvSpPr>
            <p:cNvPr id="1272" name="Google Shape;1272;p7"/>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7"/>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7"/>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7"/>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7"/>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7"/>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7"/>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7"/>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7"/>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7"/>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7"/>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7"/>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7"/>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7"/>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7"/>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7"/>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7"/>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7"/>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7"/>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7"/>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7"/>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7"/>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7"/>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7"/>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7"/>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7"/>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7"/>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7"/>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7"/>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7"/>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7"/>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7"/>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7"/>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7"/>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7"/>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7"/>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7"/>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9" name="Google Shape;1309;p7"/>
          <p:cNvGrpSpPr/>
          <p:nvPr/>
        </p:nvGrpSpPr>
        <p:grpSpPr>
          <a:xfrm>
            <a:off x="5264106" y="3248431"/>
            <a:ext cx="1035040" cy="1823388"/>
            <a:chOff x="1873175" y="2548925"/>
            <a:chExt cx="1231750" cy="2169925"/>
          </a:xfrm>
        </p:grpSpPr>
        <p:sp>
          <p:nvSpPr>
            <p:cNvPr id="1310" name="Google Shape;1310;p7"/>
            <p:cNvSpPr/>
            <p:nvPr/>
          </p:nvSpPr>
          <p:spPr>
            <a:xfrm>
              <a:off x="2838875" y="2548925"/>
              <a:ext cx="266050" cy="540425"/>
            </a:xfrm>
            <a:custGeom>
              <a:rect b="b" l="l" r="r" t="t"/>
              <a:pathLst>
                <a:path extrusionOk="0" h="21617" w="10642">
                  <a:moveTo>
                    <a:pt x="5437" y="1"/>
                  </a:moveTo>
                  <a:cubicBezTo>
                    <a:pt x="4236" y="1"/>
                    <a:pt x="3269" y="968"/>
                    <a:pt x="3269" y="2169"/>
                  </a:cubicBezTo>
                  <a:cubicBezTo>
                    <a:pt x="3269" y="3170"/>
                    <a:pt x="3936" y="3970"/>
                    <a:pt x="4804" y="4271"/>
                  </a:cubicBezTo>
                  <a:lnTo>
                    <a:pt x="4804" y="17247"/>
                  </a:lnTo>
                  <a:cubicBezTo>
                    <a:pt x="3569" y="17347"/>
                    <a:pt x="2402" y="17947"/>
                    <a:pt x="1601" y="18914"/>
                  </a:cubicBezTo>
                  <a:lnTo>
                    <a:pt x="200" y="20582"/>
                  </a:lnTo>
                  <a:cubicBezTo>
                    <a:pt x="100" y="20616"/>
                    <a:pt x="0" y="20649"/>
                    <a:pt x="0" y="20716"/>
                  </a:cubicBezTo>
                  <a:cubicBezTo>
                    <a:pt x="0" y="21249"/>
                    <a:pt x="2402" y="21616"/>
                    <a:pt x="5371" y="21616"/>
                  </a:cubicBezTo>
                  <a:cubicBezTo>
                    <a:pt x="8273" y="21616"/>
                    <a:pt x="10641" y="21249"/>
                    <a:pt x="10641" y="20782"/>
                  </a:cubicBezTo>
                  <a:lnTo>
                    <a:pt x="10641" y="20716"/>
                  </a:lnTo>
                  <a:cubicBezTo>
                    <a:pt x="10641" y="20682"/>
                    <a:pt x="10574" y="20616"/>
                    <a:pt x="10474" y="20582"/>
                  </a:cubicBezTo>
                  <a:lnTo>
                    <a:pt x="8840" y="18781"/>
                  </a:lnTo>
                  <a:cubicBezTo>
                    <a:pt x="8106" y="17947"/>
                    <a:pt x="7105" y="17380"/>
                    <a:pt x="6004" y="17247"/>
                  </a:cubicBezTo>
                  <a:lnTo>
                    <a:pt x="6004" y="4271"/>
                  </a:lnTo>
                  <a:cubicBezTo>
                    <a:pt x="6938" y="4004"/>
                    <a:pt x="7606" y="3170"/>
                    <a:pt x="7606" y="2169"/>
                  </a:cubicBezTo>
                  <a:cubicBezTo>
                    <a:pt x="7606" y="968"/>
                    <a:pt x="6638" y="1"/>
                    <a:pt x="5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7"/>
            <p:cNvSpPr/>
            <p:nvPr/>
          </p:nvSpPr>
          <p:spPr>
            <a:xfrm>
              <a:off x="2838875" y="2548925"/>
              <a:ext cx="145125" cy="540425"/>
            </a:xfrm>
            <a:custGeom>
              <a:rect b="b" l="l" r="r" t="t"/>
              <a:pathLst>
                <a:path extrusionOk="0" h="21617" w="5805">
                  <a:moveTo>
                    <a:pt x="5437" y="1"/>
                  </a:moveTo>
                  <a:cubicBezTo>
                    <a:pt x="4236" y="1"/>
                    <a:pt x="3269" y="968"/>
                    <a:pt x="3269" y="2169"/>
                  </a:cubicBezTo>
                  <a:cubicBezTo>
                    <a:pt x="3269" y="3170"/>
                    <a:pt x="3936" y="3970"/>
                    <a:pt x="4804" y="4271"/>
                  </a:cubicBezTo>
                  <a:lnTo>
                    <a:pt x="4804" y="17247"/>
                  </a:lnTo>
                  <a:cubicBezTo>
                    <a:pt x="3569" y="17347"/>
                    <a:pt x="2402" y="17947"/>
                    <a:pt x="1601" y="18914"/>
                  </a:cubicBezTo>
                  <a:lnTo>
                    <a:pt x="200" y="20582"/>
                  </a:lnTo>
                  <a:cubicBezTo>
                    <a:pt x="100" y="20616"/>
                    <a:pt x="0" y="20649"/>
                    <a:pt x="0" y="20716"/>
                  </a:cubicBezTo>
                  <a:cubicBezTo>
                    <a:pt x="0" y="21249"/>
                    <a:pt x="2402" y="21616"/>
                    <a:pt x="5337" y="21616"/>
                  </a:cubicBezTo>
                  <a:lnTo>
                    <a:pt x="5738" y="21616"/>
                  </a:lnTo>
                  <a:cubicBezTo>
                    <a:pt x="2969" y="21550"/>
                    <a:pt x="801" y="21249"/>
                    <a:pt x="801" y="20782"/>
                  </a:cubicBezTo>
                  <a:lnTo>
                    <a:pt x="801" y="20716"/>
                  </a:lnTo>
                  <a:cubicBezTo>
                    <a:pt x="801" y="20682"/>
                    <a:pt x="834" y="20616"/>
                    <a:pt x="934" y="20582"/>
                  </a:cubicBezTo>
                  <a:lnTo>
                    <a:pt x="2335" y="18914"/>
                  </a:lnTo>
                  <a:cubicBezTo>
                    <a:pt x="3202" y="17947"/>
                    <a:pt x="4303" y="17347"/>
                    <a:pt x="5571" y="17247"/>
                  </a:cubicBezTo>
                  <a:lnTo>
                    <a:pt x="5571" y="4271"/>
                  </a:lnTo>
                  <a:cubicBezTo>
                    <a:pt x="4637" y="3970"/>
                    <a:pt x="4036" y="3136"/>
                    <a:pt x="4036" y="2169"/>
                  </a:cubicBezTo>
                  <a:cubicBezTo>
                    <a:pt x="4036" y="1102"/>
                    <a:pt x="4804" y="234"/>
                    <a:pt x="5804" y="68"/>
                  </a:cubicBezTo>
                  <a:cubicBezTo>
                    <a:pt x="5704" y="1"/>
                    <a:pt x="5571" y="1"/>
                    <a:pt x="543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7"/>
            <p:cNvSpPr/>
            <p:nvPr/>
          </p:nvSpPr>
          <p:spPr>
            <a:xfrm>
              <a:off x="3002325" y="2571450"/>
              <a:ext cx="34200" cy="63400"/>
            </a:xfrm>
            <a:custGeom>
              <a:rect b="b" l="l" r="r" t="t"/>
              <a:pathLst>
                <a:path extrusionOk="0" h="2536" w="1368">
                  <a:moveTo>
                    <a:pt x="0" y="0"/>
                  </a:moveTo>
                  <a:lnTo>
                    <a:pt x="0" y="2536"/>
                  </a:lnTo>
                  <a:cubicBezTo>
                    <a:pt x="1368" y="1268"/>
                    <a:pt x="0"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7"/>
            <p:cNvSpPr/>
            <p:nvPr/>
          </p:nvSpPr>
          <p:spPr>
            <a:xfrm>
              <a:off x="3000650" y="2571450"/>
              <a:ext cx="19200" cy="64225"/>
            </a:xfrm>
            <a:custGeom>
              <a:rect b="b" l="l" r="r" t="t"/>
              <a:pathLst>
                <a:path extrusionOk="0" h="2569" w="768">
                  <a:moveTo>
                    <a:pt x="67" y="0"/>
                  </a:moveTo>
                  <a:lnTo>
                    <a:pt x="67" y="0"/>
                  </a:lnTo>
                  <a:cubicBezTo>
                    <a:pt x="334" y="401"/>
                    <a:pt x="567" y="868"/>
                    <a:pt x="501" y="1268"/>
                  </a:cubicBezTo>
                  <a:cubicBezTo>
                    <a:pt x="501" y="1535"/>
                    <a:pt x="467" y="1735"/>
                    <a:pt x="401" y="1935"/>
                  </a:cubicBezTo>
                  <a:cubicBezTo>
                    <a:pt x="301" y="2169"/>
                    <a:pt x="134" y="2369"/>
                    <a:pt x="0" y="2569"/>
                  </a:cubicBezTo>
                  <a:cubicBezTo>
                    <a:pt x="100" y="2502"/>
                    <a:pt x="234" y="2402"/>
                    <a:pt x="301" y="2335"/>
                  </a:cubicBezTo>
                  <a:cubicBezTo>
                    <a:pt x="401" y="2235"/>
                    <a:pt x="501" y="2169"/>
                    <a:pt x="567" y="2035"/>
                  </a:cubicBezTo>
                  <a:cubicBezTo>
                    <a:pt x="734" y="1835"/>
                    <a:pt x="768" y="1535"/>
                    <a:pt x="768" y="1268"/>
                  </a:cubicBezTo>
                  <a:cubicBezTo>
                    <a:pt x="768" y="1001"/>
                    <a:pt x="668" y="734"/>
                    <a:pt x="567" y="534"/>
                  </a:cubicBezTo>
                  <a:cubicBezTo>
                    <a:pt x="434" y="334"/>
                    <a:pt x="267" y="101"/>
                    <a:pt x="6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7"/>
            <p:cNvSpPr/>
            <p:nvPr/>
          </p:nvSpPr>
          <p:spPr>
            <a:xfrm>
              <a:off x="2989800" y="2996750"/>
              <a:ext cx="80100" cy="56725"/>
            </a:xfrm>
            <a:custGeom>
              <a:rect b="b" l="l" r="r" t="t"/>
              <a:pathLst>
                <a:path extrusionOk="0" h="2269" w="3204">
                  <a:moveTo>
                    <a:pt x="1" y="1"/>
                  </a:moveTo>
                  <a:lnTo>
                    <a:pt x="3203" y="2269"/>
                  </a:lnTo>
                  <a:cubicBezTo>
                    <a:pt x="3203" y="2269"/>
                    <a:pt x="2069" y="20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7"/>
            <p:cNvSpPr/>
            <p:nvPr/>
          </p:nvSpPr>
          <p:spPr>
            <a:xfrm>
              <a:off x="2989800" y="2995075"/>
              <a:ext cx="80100" cy="58400"/>
            </a:xfrm>
            <a:custGeom>
              <a:rect b="b" l="l" r="r" t="t"/>
              <a:pathLst>
                <a:path extrusionOk="0" h="2336" w="3204">
                  <a:moveTo>
                    <a:pt x="1" y="1"/>
                  </a:moveTo>
                  <a:cubicBezTo>
                    <a:pt x="334" y="134"/>
                    <a:pt x="668" y="234"/>
                    <a:pt x="935" y="401"/>
                  </a:cubicBezTo>
                  <a:cubicBezTo>
                    <a:pt x="1235" y="568"/>
                    <a:pt x="1535" y="735"/>
                    <a:pt x="1769" y="935"/>
                  </a:cubicBezTo>
                  <a:cubicBezTo>
                    <a:pt x="2336" y="1302"/>
                    <a:pt x="2769" y="1802"/>
                    <a:pt x="3203" y="2336"/>
                  </a:cubicBezTo>
                  <a:cubicBezTo>
                    <a:pt x="3070" y="2036"/>
                    <a:pt x="2903" y="1769"/>
                    <a:pt x="2703" y="1435"/>
                  </a:cubicBezTo>
                  <a:cubicBezTo>
                    <a:pt x="2503" y="1135"/>
                    <a:pt x="2236" y="902"/>
                    <a:pt x="1935" y="668"/>
                  </a:cubicBezTo>
                  <a:cubicBezTo>
                    <a:pt x="1669" y="468"/>
                    <a:pt x="1368" y="301"/>
                    <a:pt x="1035" y="168"/>
                  </a:cubicBezTo>
                  <a:cubicBezTo>
                    <a:pt x="701" y="68"/>
                    <a:pt x="334"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7"/>
            <p:cNvSpPr/>
            <p:nvPr/>
          </p:nvSpPr>
          <p:spPr>
            <a:xfrm>
              <a:off x="2614550" y="2654850"/>
              <a:ext cx="344425" cy="471300"/>
            </a:xfrm>
            <a:custGeom>
              <a:rect b="b" l="l" r="r" t="t"/>
              <a:pathLst>
                <a:path extrusionOk="0" h="18852" w="13777">
                  <a:moveTo>
                    <a:pt x="13777" y="0"/>
                  </a:moveTo>
                  <a:lnTo>
                    <a:pt x="13777" y="0"/>
                  </a:lnTo>
                  <a:cubicBezTo>
                    <a:pt x="13376" y="2102"/>
                    <a:pt x="12909" y="4237"/>
                    <a:pt x="12309" y="6338"/>
                  </a:cubicBezTo>
                  <a:cubicBezTo>
                    <a:pt x="12209" y="6838"/>
                    <a:pt x="12042" y="7372"/>
                    <a:pt x="11875" y="7873"/>
                  </a:cubicBezTo>
                  <a:lnTo>
                    <a:pt x="11608" y="8606"/>
                  </a:lnTo>
                  <a:lnTo>
                    <a:pt x="11308" y="9374"/>
                  </a:lnTo>
                  <a:cubicBezTo>
                    <a:pt x="10941" y="10374"/>
                    <a:pt x="10541" y="11342"/>
                    <a:pt x="10041" y="12276"/>
                  </a:cubicBezTo>
                  <a:cubicBezTo>
                    <a:pt x="9574" y="13243"/>
                    <a:pt x="8973" y="14110"/>
                    <a:pt x="8339" y="14944"/>
                  </a:cubicBezTo>
                  <a:cubicBezTo>
                    <a:pt x="7672" y="15778"/>
                    <a:pt x="6905" y="16545"/>
                    <a:pt x="6038" y="17112"/>
                  </a:cubicBezTo>
                  <a:cubicBezTo>
                    <a:pt x="4742" y="18053"/>
                    <a:pt x="3136" y="18567"/>
                    <a:pt x="1516" y="18567"/>
                  </a:cubicBezTo>
                  <a:cubicBezTo>
                    <a:pt x="1009" y="18567"/>
                    <a:pt x="501" y="18517"/>
                    <a:pt x="0" y="18413"/>
                  </a:cubicBezTo>
                  <a:lnTo>
                    <a:pt x="0" y="18413"/>
                  </a:lnTo>
                  <a:cubicBezTo>
                    <a:pt x="755" y="18711"/>
                    <a:pt x="1570" y="18851"/>
                    <a:pt x="2394" y="18851"/>
                  </a:cubicBezTo>
                  <a:cubicBezTo>
                    <a:pt x="3789" y="18851"/>
                    <a:pt x="5209" y="18447"/>
                    <a:pt x="6405" y="17713"/>
                  </a:cubicBezTo>
                  <a:cubicBezTo>
                    <a:pt x="7372" y="17112"/>
                    <a:pt x="8239" y="16345"/>
                    <a:pt x="8940" y="15511"/>
                  </a:cubicBezTo>
                  <a:cubicBezTo>
                    <a:pt x="9640" y="14611"/>
                    <a:pt x="10274" y="13710"/>
                    <a:pt x="10774" y="12709"/>
                  </a:cubicBezTo>
                  <a:cubicBezTo>
                    <a:pt x="11808" y="10741"/>
                    <a:pt x="12476" y="8606"/>
                    <a:pt x="12943" y="6505"/>
                  </a:cubicBezTo>
                  <a:cubicBezTo>
                    <a:pt x="13410" y="4337"/>
                    <a:pt x="13710" y="2168"/>
                    <a:pt x="137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7"/>
            <p:cNvSpPr/>
            <p:nvPr/>
          </p:nvSpPr>
          <p:spPr>
            <a:xfrm>
              <a:off x="2415225" y="2965075"/>
              <a:ext cx="393650" cy="808100"/>
            </a:xfrm>
            <a:custGeom>
              <a:rect b="b" l="l" r="r" t="t"/>
              <a:pathLst>
                <a:path extrusionOk="0" h="32324" w="15746">
                  <a:moveTo>
                    <a:pt x="8040" y="0"/>
                  </a:moveTo>
                  <a:cubicBezTo>
                    <a:pt x="6305" y="0"/>
                    <a:pt x="4837" y="1434"/>
                    <a:pt x="4837" y="3202"/>
                  </a:cubicBezTo>
                  <a:cubicBezTo>
                    <a:pt x="4837" y="4670"/>
                    <a:pt x="5805" y="5871"/>
                    <a:pt x="7139" y="6305"/>
                  </a:cubicBezTo>
                  <a:lnTo>
                    <a:pt x="7139" y="25685"/>
                  </a:lnTo>
                  <a:cubicBezTo>
                    <a:pt x="5238" y="25852"/>
                    <a:pt x="3537" y="26786"/>
                    <a:pt x="2336" y="28187"/>
                  </a:cubicBezTo>
                  <a:lnTo>
                    <a:pt x="201" y="30689"/>
                  </a:lnTo>
                  <a:cubicBezTo>
                    <a:pt x="67" y="30789"/>
                    <a:pt x="34" y="30856"/>
                    <a:pt x="1" y="30956"/>
                  </a:cubicBezTo>
                  <a:cubicBezTo>
                    <a:pt x="1" y="31656"/>
                    <a:pt x="3570" y="32190"/>
                    <a:pt x="7840" y="32323"/>
                  </a:cubicBezTo>
                  <a:cubicBezTo>
                    <a:pt x="12209" y="32323"/>
                    <a:pt x="15745" y="31790"/>
                    <a:pt x="15745" y="31056"/>
                  </a:cubicBezTo>
                  <a:lnTo>
                    <a:pt x="15745" y="31022"/>
                  </a:lnTo>
                  <a:cubicBezTo>
                    <a:pt x="15745" y="30889"/>
                    <a:pt x="15679" y="30822"/>
                    <a:pt x="15512" y="30722"/>
                  </a:cubicBezTo>
                  <a:lnTo>
                    <a:pt x="13077" y="28054"/>
                  </a:lnTo>
                  <a:cubicBezTo>
                    <a:pt x="12009" y="26819"/>
                    <a:pt x="10508" y="26019"/>
                    <a:pt x="8874" y="25785"/>
                  </a:cubicBezTo>
                  <a:lnTo>
                    <a:pt x="8874" y="6338"/>
                  </a:lnTo>
                  <a:cubicBezTo>
                    <a:pt x="10241" y="5938"/>
                    <a:pt x="11242" y="4703"/>
                    <a:pt x="11242" y="3202"/>
                  </a:cubicBezTo>
                  <a:cubicBezTo>
                    <a:pt x="11242" y="1468"/>
                    <a:pt x="9841" y="0"/>
                    <a:pt x="804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7"/>
            <p:cNvSpPr/>
            <p:nvPr/>
          </p:nvSpPr>
          <p:spPr>
            <a:xfrm>
              <a:off x="2415225" y="2965075"/>
              <a:ext cx="214350" cy="805600"/>
            </a:xfrm>
            <a:custGeom>
              <a:rect b="b" l="l" r="r" t="t"/>
              <a:pathLst>
                <a:path extrusionOk="0" h="32224" w="8574">
                  <a:moveTo>
                    <a:pt x="8040" y="0"/>
                  </a:moveTo>
                  <a:cubicBezTo>
                    <a:pt x="6305" y="0"/>
                    <a:pt x="4837" y="1434"/>
                    <a:pt x="4837" y="3202"/>
                  </a:cubicBezTo>
                  <a:cubicBezTo>
                    <a:pt x="4837" y="4670"/>
                    <a:pt x="5805" y="5871"/>
                    <a:pt x="7139" y="6305"/>
                  </a:cubicBezTo>
                  <a:lnTo>
                    <a:pt x="7139" y="25685"/>
                  </a:lnTo>
                  <a:cubicBezTo>
                    <a:pt x="5238" y="25852"/>
                    <a:pt x="3537" y="26786"/>
                    <a:pt x="2336" y="28187"/>
                  </a:cubicBezTo>
                  <a:lnTo>
                    <a:pt x="201" y="30689"/>
                  </a:lnTo>
                  <a:cubicBezTo>
                    <a:pt x="67" y="30789"/>
                    <a:pt x="34" y="30856"/>
                    <a:pt x="1" y="30956"/>
                  </a:cubicBezTo>
                  <a:cubicBezTo>
                    <a:pt x="1" y="31656"/>
                    <a:pt x="3570" y="32190"/>
                    <a:pt x="7906" y="32223"/>
                  </a:cubicBezTo>
                  <a:lnTo>
                    <a:pt x="8440" y="32223"/>
                  </a:lnTo>
                  <a:cubicBezTo>
                    <a:pt x="4337" y="32190"/>
                    <a:pt x="1068" y="31656"/>
                    <a:pt x="1068" y="30989"/>
                  </a:cubicBezTo>
                  <a:lnTo>
                    <a:pt x="1068" y="30956"/>
                  </a:lnTo>
                  <a:cubicBezTo>
                    <a:pt x="1068" y="30856"/>
                    <a:pt x="1168" y="30789"/>
                    <a:pt x="1302" y="30689"/>
                  </a:cubicBezTo>
                  <a:lnTo>
                    <a:pt x="3403" y="28187"/>
                  </a:lnTo>
                  <a:cubicBezTo>
                    <a:pt x="4637" y="26786"/>
                    <a:pt x="6372" y="25852"/>
                    <a:pt x="8207" y="25685"/>
                  </a:cubicBezTo>
                  <a:lnTo>
                    <a:pt x="8207" y="6305"/>
                  </a:lnTo>
                  <a:cubicBezTo>
                    <a:pt x="6872" y="5871"/>
                    <a:pt x="5905" y="4670"/>
                    <a:pt x="5905" y="3202"/>
                  </a:cubicBezTo>
                  <a:cubicBezTo>
                    <a:pt x="5905" y="1635"/>
                    <a:pt x="7039" y="300"/>
                    <a:pt x="8573" y="33"/>
                  </a:cubicBezTo>
                  <a:cubicBezTo>
                    <a:pt x="8407" y="0"/>
                    <a:pt x="8207" y="0"/>
                    <a:pt x="804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7"/>
            <p:cNvSpPr/>
            <p:nvPr/>
          </p:nvSpPr>
          <p:spPr>
            <a:xfrm>
              <a:off x="2658725" y="2997600"/>
              <a:ext cx="51750" cy="95925"/>
            </a:xfrm>
            <a:custGeom>
              <a:rect b="b" l="l" r="r" t="t"/>
              <a:pathLst>
                <a:path extrusionOk="0" h="3837" w="2070">
                  <a:moveTo>
                    <a:pt x="1" y="0"/>
                  </a:moveTo>
                  <a:lnTo>
                    <a:pt x="1" y="3836"/>
                  </a:lnTo>
                  <a:cubicBezTo>
                    <a:pt x="2069" y="1901"/>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7"/>
            <p:cNvSpPr/>
            <p:nvPr/>
          </p:nvSpPr>
          <p:spPr>
            <a:xfrm>
              <a:off x="2658725" y="2997600"/>
              <a:ext cx="27550" cy="95925"/>
            </a:xfrm>
            <a:custGeom>
              <a:rect b="b" l="l" r="r" t="t"/>
              <a:pathLst>
                <a:path extrusionOk="0" h="3837" w="1102">
                  <a:moveTo>
                    <a:pt x="1" y="0"/>
                  </a:moveTo>
                  <a:lnTo>
                    <a:pt x="1" y="0"/>
                  </a:lnTo>
                  <a:cubicBezTo>
                    <a:pt x="401" y="567"/>
                    <a:pt x="735" y="1234"/>
                    <a:pt x="768" y="1935"/>
                  </a:cubicBezTo>
                  <a:cubicBezTo>
                    <a:pt x="768" y="2302"/>
                    <a:pt x="668" y="2635"/>
                    <a:pt x="568" y="2902"/>
                  </a:cubicBezTo>
                  <a:cubicBezTo>
                    <a:pt x="468" y="3069"/>
                    <a:pt x="401" y="3202"/>
                    <a:pt x="301" y="3369"/>
                  </a:cubicBezTo>
                  <a:cubicBezTo>
                    <a:pt x="234" y="3536"/>
                    <a:pt x="101" y="3669"/>
                    <a:pt x="1" y="3836"/>
                  </a:cubicBezTo>
                  <a:cubicBezTo>
                    <a:pt x="168" y="3736"/>
                    <a:pt x="335" y="3636"/>
                    <a:pt x="468" y="3503"/>
                  </a:cubicBezTo>
                  <a:cubicBezTo>
                    <a:pt x="568" y="3336"/>
                    <a:pt x="735" y="3202"/>
                    <a:pt x="802" y="3036"/>
                  </a:cubicBezTo>
                  <a:cubicBezTo>
                    <a:pt x="1002" y="2702"/>
                    <a:pt x="1102" y="2302"/>
                    <a:pt x="1102" y="1901"/>
                  </a:cubicBezTo>
                  <a:cubicBezTo>
                    <a:pt x="1102" y="1534"/>
                    <a:pt x="968" y="1168"/>
                    <a:pt x="768" y="834"/>
                  </a:cubicBezTo>
                  <a:cubicBezTo>
                    <a:pt x="601" y="500"/>
                    <a:pt x="301" y="20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7"/>
            <p:cNvSpPr/>
            <p:nvPr/>
          </p:nvSpPr>
          <p:spPr>
            <a:xfrm>
              <a:off x="2640400" y="3631375"/>
              <a:ext cx="120100" cy="86750"/>
            </a:xfrm>
            <a:custGeom>
              <a:rect b="b" l="l" r="r" t="t"/>
              <a:pathLst>
                <a:path extrusionOk="0" h="3470" w="4804">
                  <a:moveTo>
                    <a:pt x="0" y="0"/>
                  </a:moveTo>
                  <a:lnTo>
                    <a:pt x="4804" y="3470"/>
                  </a:lnTo>
                  <a:cubicBezTo>
                    <a:pt x="4804" y="3470"/>
                    <a:pt x="3136" y="36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7"/>
            <p:cNvSpPr/>
            <p:nvPr/>
          </p:nvSpPr>
          <p:spPr>
            <a:xfrm>
              <a:off x="2640400" y="3631375"/>
              <a:ext cx="120100" cy="86750"/>
            </a:xfrm>
            <a:custGeom>
              <a:rect b="b" l="l" r="r" t="t"/>
              <a:pathLst>
                <a:path extrusionOk="0" h="3470" w="4804">
                  <a:moveTo>
                    <a:pt x="0" y="0"/>
                  </a:moveTo>
                  <a:cubicBezTo>
                    <a:pt x="500" y="167"/>
                    <a:pt x="967" y="301"/>
                    <a:pt x="1401" y="534"/>
                  </a:cubicBezTo>
                  <a:cubicBezTo>
                    <a:pt x="1835" y="768"/>
                    <a:pt x="2302" y="1035"/>
                    <a:pt x="2669" y="1335"/>
                  </a:cubicBezTo>
                  <a:cubicBezTo>
                    <a:pt x="3469" y="1902"/>
                    <a:pt x="4170" y="2669"/>
                    <a:pt x="4804" y="3470"/>
                  </a:cubicBezTo>
                  <a:cubicBezTo>
                    <a:pt x="4570" y="3003"/>
                    <a:pt x="4303" y="2536"/>
                    <a:pt x="4036" y="2135"/>
                  </a:cubicBezTo>
                  <a:cubicBezTo>
                    <a:pt x="3703" y="1702"/>
                    <a:pt x="3336" y="1368"/>
                    <a:pt x="2902" y="1035"/>
                  </a:cubicBezTo>
                  <a:cubicBezTo>
                    <a:pt x="2502" y="734"/>
                    <a:pt x="2035" y="434"/>
                    <a:pt x="1535" y="301"/>
                  </a:cubicBezTo>
                  <a:cubicBezTo>
                    <a:pt x="1034" y="67"/>
                    <a:pt x="500"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7"/>
            <p:cNvSpPr/>
            <p:nvPr/>
          </p:nvSpPr>
          <p:spPr>
            <a:xfrm>
              <a:off x="2148375" y="3115175"/>
              <a:ext cx="464525" cy="733300"/>
            </a:xfrm>
            <a:custGeom>
              <a:rect b="b" l="l" r="r" t="t"/>
              <a:pathLst>
                <a:path extrusionOk="0" h="29332" w="18581">
                  <a:moveTo>
                    <a:pt x="18580" y="0"/>
                  </a:moveTo>
                  <a:cubicBezTo>
                    <a:pt x="17713" y="3203"/>
                    <a:pt x="16979" y="6372"/>
                    <a:pt x="16079" y="9507"/>
                  </a:cubicBezTo>
                  <a:cubicBezTo>
                    <a:pt x="15645" y="11042"/>
                    <a:pt x="15211" y="12643"/>
                    <a:pt x="14678" y="14177"/>
                  </a:cubicBezTo>
                  <a:lnTo>
                    <a:pt x="14311" y="15345"/>
                  </a:lnTo>
                  <a:lnTo>
                    <a:pt x="13877" y="16512"/>
                  </a:lnTo>
                  <a:cubicBezTo>
                    <a:pt x="13643" y="17246"/>
                    <a:pt x="13343" y="18013"/>
                    <a:pt x="13043" y="18747"/>
                  </a:cubicBezTo>
                  <a:cubicBezTo>
                    <a:pt x="12810" y="19514"/>
                    <a:pt x="12476" y="20215"/>
                    <a:pt x="12142" y="20982"/>
                  </a:cubicBezTo>
                  <a:cubicBezTo>
                    <a:pt x="11976" y="21349"/>
                    <a:pt x="11742" y="21683"/>
                    <a:pt x="11575" y="22050"/>
                  </a:cubicBezTo>
                  <a:cubicBezTo>
                    <a:pt x="11409" y="22383"/>
                    <a:pt x="11242" y="22783"/>
                    <a:pt x="11042" y="23117"/>
                  </a:cubicBezTo>
                  <a:cubicBezTo>
                    <a:pt x="10308" y="24485"/>
                    <a:pt x="9374" y="25819"/>
                    <a:pt x="8240" y="26886"/>
                  </a:cubicBezTo>
                  <a:cubicBezTo>
                    <a:pt x="7706" y="27453"/>
                    <a:pt x="7039" y="27854"/>
                    <a:pt x="6372" y="28187"/>
                  </a:cubicBezTo>
                  <a:cubicBezTo>
                    <a:pt x="5771" y="28488"/>
                    <a:pt x="5061" y="28626"/>
                    <a:pt x="4390" y="28626"/>
                  </a:cubicBezTo>
                  <a:cubicBezTo>
                    <a:pt x="4316" y="28626"/>
                    <a:pt x="4243" y="28624"/>
                    <a:pt x="4170" y="28621"/>
                  </a:cubicBezTo>
                  <a:cubicBezTo>
                    <a:pt x="2636" y="28521"/>
                    <a:pt x="1168" y="27654"/>
                    <a:pt x="0" y="26519"/>
                  </a:cubicBezTo>
                  <a:lnTo>
                    <a:pt x="0" y="26519"/>
                  </a:lnTo>
                  <a:cubicBezTo>
                    <a:pt x="1001" y="27820"/>
                    <a:pt x="2402" y="28888"/>
                    <a:pt x="4037" y="29288"/>
                  </a:cubicBezTo>
                  <a:cubicBezTo>
                    <a:pt x="4273" y="29316"/>
                    <a:pt x="4518" y="29331"/>
                    <a:pt x="4766" y="29331"/>
                  </a:cubicBezTo>
                  <a:cubicBezTo>
                    <a:pt x="5393" y="29331"/>
                    <a:pt x="6041" y="29236"/>
                    <a:pt x="6638" y="29021"/>
                  </a:cubicBezTo>
                  <a:cubicBezTo>
                    <a:pt x="7005" y="28854"/>
                    <a:pt x="7406" y="28688"/>
                    <a:pt x="7806" y="28454"/>
                  </a:cubicBezTo>
                  <a:cubicBezTo>
                    <a:pt x="8173" y="28221"/>
                    <a:pt x="8506" y="27954"/>
                    <a:pt x="8840" y="27687"/>
                  </a:cubicBezTo>
                  <a:cubicBezTo>
                    <a:pt x="10174" y="26553"/>
                    <a:pt x="11142" y="25152"/>
                    <a:pt x="12009" y="23717"/>
                  </a:cubicBezTo>
                  <a:cubicBezTo>
                    <a:pt x="12109" y="23551"/>
                    <a:pt x="12242" y="23350"/>
                    <a:pt x="12343" y="23184"/>
                  </a:cubicBezTo>
                  <a:lnTo>
                    <a:pt x="12609" y="22650"/>
                  </a:lnTo>
                  <a:cubicBezTo>
                    <a:pt x="12843" y="22283"/>
                    <a:pt x="13043" y="21883"/>
                    <a:pt x="13210" y="21516"/>
                  </a:cubicBezTo>
                  <a:cubicBezTo>
                    <a:pt x="13543" y="20749"/>
                    <a:pt x="13910" y="20015"/>
                    <a:pt x="14211" y="19214"/>
                  </a:cubicBezTo>
                  <a:cubicBezTo>
                    <a:pt x="14511" y="18414"/>
                    <a:pt x="14811" y="17680"/>
                    <a:pt x="15044" y="16879"/>
                  </a:cubicBezTo>
                  <a:cubicBezTo>
                    <a:pt x="15311" y="16079"/>
                    <a:pt x="15578" y="15311"/>
                    <a:pt x="15812" y="14511"/>
                  </a:cubicBezTo>
                  <a:cubicBezTo>
                    <a:pt x="16045" y="13710"/>
                    <a:pt x="16245" y="12910"/>
                    <a:pt x="16479" y="12142"/>
                  </a:cubicBezTo>
                  <a:cubicBezTo>
                    <a:pt x="16679" y="11308"/>
                    <a:pt x="16879" y="10508"/>
                    <a:pt x="17046" y="9707"/>
                  </a:cubicBezTo>
                  <a:cubicBezTo>
                    <a:pt x="17746" y="6505"/>
                    <a:pt x="18247" y="3236"/>
                    <a:pt x="1858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7"/>
            <p:cNvSpPr/>
            <p:nvPr/>
          </p:nvSpPr>
          <p:spPr>
            <a:xfrm>
              <a:off x="1873175" y="3549650"/>
              <a:ext cx="572925" cy="1169200"/>
            </a:xfrm>
            <a:custGeom>
              <a:rect b="b" l="l" r="r" t="t"/>
              <a:pathLst>
                <a:path extrusionOk="0" h="46768" w="22917">
                  <a:moveTo>
                    <a:pt x="11209" y="0"/>
                  </a:moveTo>
                  <a:cubicBezTo>
                    <a:pt x="8607" y="0"/>
                    <a:pt x="6539" y="2102"/>
                    <a:pt x="6539" y="4671"/>
                  </a:cubicBezTo>
                  <a:cubicBezTo>
                    <a:pt x="6539" y="6805"/>
                    <a:pt x="8006" y="8640"/>
                    <a:pt x="9974" y="9174"/>
                  </a:cubicBezTo>
                  <a:lnTo>
                    <a:pt x="9974" y="37294"/>
                  </a:lnTo>
                  <a:cubicBezTo>
                    <a:pt x="7639" y="37661"/>
                    <a:pt x="5438" y="38795"/>
                    <a:pt x="3870" y="40596"/>
                  </a:cubicBezTo>
                  <a:lnTo>
                    <a:pt x="367" y="44466"/>
                  </a:lnTo>
                  <a:cubicBezTo>
                    <a:pt x="167" y="44599"/>
                    <a:pt x="34" y="44699"/>
                    <a:pt x="1" y="44866"/>
                  </a:cubicBezTo>
                  <a:lnTo>
                    <a:pt x="1" y="44933"/>
                  </a:lnTo>
                  <a:cubicBezTo>
                    <a:pt x="1" y="45933"/>
                    <a:pt x="5104" y="46767"/>
                    <a:pt x="11442" y="46767"/>
                  </a:cubicBezTo>
                  <a:cubicBezTo>
                    <a:pt x="17780" y="46767"/>
                    <a:pt x="22917" y="45967"/>
                    <a:pt x="22917" y="44933"/>
                  </a:cubicBezTo>
                  <a:lnTo>
                    <a:pt x="22917" y="44833"/>
                  </a:lnTo>
                  <a:cubicBezTo>
                    <a:pt x="22884" y="44699"/>
                    <a:pt x="22817" y="44599"/>
                    <a:pt x="22583" y="44466"/>
                  </a:cubicBezTo>
                  <a:lnTo>
                    <a:pt x="19514" y="40830"/>
                  </a:lnTo>
                  <a:cubicBezTo>
                    <a:pt x="17747" y="38762"/>
                    <a:pt x="15245" y="37461"/>
                    <a:pt x="12576" y="37194"/>
                  </a:cubicBezTo>
                  <a:lnTo>
                    <a:pt x="12576" y="9140"/>
                  </a:lnTo>
                  <a:cubicBezTo>
                    <a:pt x="14511" y="8573"/>
                    <a:pt x="15879" y="6772"/>
                    <a:pt x="15879" y="4671"/>
                  </a:cubicBezTo>
                  <a:cubicBezTo>
                    <a:pt x="15879" y="2102"/>
                    <a:pt x="13810" y="0"/>
                    <a:pt x="1120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7"/>
            <p:cNvSpPr/>
            <p:nvPr/>
          </p:nvSpPr>
          <p:spPr>
            <a:xfrm>
              <a:off x="2133350" y="3549650"/>
              <a:ext cx="312750" cy="1166700"/>
            </a:xfrm>
            <a:custGeom>
              <a:rect b="b" l="l" r="r" t="t"/>
              <a:pathLst>
                <a:path extrusionOk="0" h="46668" w="12510">
                  <a:moveTo>
                    <a:pt x="802" y="0"/>
                  </a:moveTo>
                  <a:cubicBezTo>
                    <a:pt x="568" y="0"/>
                    <a:pt x="268" y="67"/>
                    <a:pt x="1" y="101"/>
                  </a:cubicBezTo>
                  <a:cubicBezTo>
                    <a:pt x="2203" y="467"/>
                    <a:pt x="3870" y="2402"/>
                    <a:pt x="3870" y="4671"/>
                  </a:cubicBezTo>
                  <a:cubicBezTo>
                    <a:pt x="3870" y="6772"/>
                    <a:pt x="2503" y="8573"/>
                    <a:pt x="601" y="9140"/>
                  </a:cubicBezTo>
                  <a:lnTo>
                    <a:pt x="601" y="37194"/>
                  </a:lnTo>
                  <a:cubicBezTo>
                    <a:pt x="3270" y="37461"/>
                    <a:pt x="5772" y="38762"/>
                    <a:pt x="7506" y="40830"/>
                  </a:cubicBezTo>
                  <a:lnTo>
                    <a:pt x="10609" y="44466"/>
                  </a:lnTo>
                  <a:cubicBezTo>
                    <a:pt x="10775" y="44599"/>
                    <a:pt x="10875" y="44699"/>
                    <a:pt x="10875" y="44833"/>
                  </a:cubicBezTo>
                  <a:lnTo>
                    <a:pt x="10875" y="44866"/>
                  </a:lnTo>
                  <a:cubicBezTo>
                    <a:pt x="10875" y="45833"/>
                    <a:pt x="6172" y="46634"/>
                    <a:pt x="201" y="46667"/>
                  </a:cubicBezTo>
                  <a:lnTo>
                    <a:pt x="1002" y="46667"/>
                  </a:lnTo>
                  <a:cubicBezTo>
                    <a:pt x="7340" y="46667"/>
                    <a:pt x="12477" y="45867"/>
                    <a:pt x="12477" y="44833"/>
                  </a:cubicBezTo>
                  <a:cubicBezTo>
                    <a:pt x="12493" y="44849"/>
                    <a:pt x="12502" y="44858"/>
                    <a:pt x="12506" y="44858"/>
                  </a:cubicBezTo>
                  <a:cubicBezTo>
                    <a:pt x="12510" y="44858"/>
                    <a:pt x="12510" y="44849"/>
                    <a:pt x="12510" y="44833"/>
                  </a:cubicBezTo>
                  <a:cubicBezTo>
                    <a:pt x="12477" y="44699"/>
                    <a:pt x="12410" y="44599"/>
                    <a:pt x="12176" y="44466"/>
                  </a:cubicBezTo>
                  <a:lnTo>
                    <a:pt x="9107" y="40830"/>
                  </a:lnTo>
                  <a:cubicBezTo>
                    <a:pt x="7340" y="38762"/>
                    <a:pt x="4838" y="37461"/>
                    <a:pt x="2169" y="37194"/>
                  </a:cubicBezTo>
                  <a:lnTo>
                    <a:pt x="2169" y="9140"/>
                  </a:lnTo>
                  <a:cubicBezTo>
                    <a:pt x="4104" y="8573"/>
                    <a:pt x="5472" y="6772"/>
                    <a:pt x="5472" y="4671"/>
                  </a:cubicBezTo>
                  <a:cubicBezTo>
                    <a:pt x="5472" y="2102"/>
                    <a:pt x="3403" y="0"/>
                    <a:pt x="80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7"/>
            <p:cNvSpPr/>
            <p:nvPr/>
          </p:nvSpPr>
          <p:spPr>
            <a:xfrm>
              <a:off x="2019950" y="3598850"/>
              <a:ext cx="74250" cy="138450"/>
            </a:xfrm>
            <a:custGeom>
              <a:rect b="b" l="l" r="r" t="t"/>
              <a:pathLst>
                <a:path extrusionOk="0" h="5538" w="2970">
                  <a:moveTo>
                    <a:pt x="2969" y="1"/>
                  </a:moveTo>
                  <a:cubicBezTo>
                    <a:pt x="2969" y="1"/>
                    <a:pt x="0" y="2769"/>
                    <a:pt x="2969" y="5538"/>
                  </a:cubicBezTo>
                  <a:lnTo>
                    <a:pt x="296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7"/>
            <p:cNvSpPr/>
            <p:nvPr/>
          </p:nvSpPr>
          <p:spPr>
            <a:xfrm>
              <a:off x="2053300" y="3598850"/>
              <a:ext cx="40900" cy="138450"/>
            </a:xfrm>
            <a:custGeom>
              <a:rect b="b" l="l" r="r" t="t"/>
              <a:pathLst>
                <a:path extrusionOk="0" h="5538" w="1636">
                  <a:moveTo>
                    <a:pt x="1635" y="1"/>
                  </a:moveTo>
                  <a:lnTo>
                    <a:pt x="1635" y="1"/>
                  </a:lnTo>
                  <a:cubicBezTo>
                    <a:pt x="1202" y="301"/>
                    <a:pt x="835" y="701"/>
                    <a:pt x="501" y="1168"/>
                  </a:cubicBezTo>
                  <a:cubicBezTo>
                    <a:pt x="268" y="1635"/>
                    <a:pt x="34" y="2169"/>
                    <a:pt x="34" y="2769"/>
                  </a:cubicBezTo>
                  <a:cubicBezTo>
                    <a:pt x="1" y="3336"/>
                    <a:pt x="167" y="3903"/>
                    <a:pt x="468" y="4370"/>
                  </a:cubicBezTo>
                  <a:cubicBezTo>
                    <a:pt x="601" y="4671"/>
                    <a:pt x="801" y="4837"/>
                    <a:pt x="968" y="5038"/>
                  </a:cubicBezTo>
                  <a:cubicBezTo>
                    <a:pt x="1168" y="5271"/>
                    <a:pt x="1368" y="5371"/>
                    <a:pt x="1602" y="5538"/>
                  </a:cubicBezTo>
                  <a:cubicBezTo>
                    <a:pt x="1468" y="5304"/>
                    <a:pt x="1302" y="5104"/>
                    <a:pt x="1168" y="4871"/>
                  </a:cubicBezTo>
                  <a:cubicBezTo>
                    <a:pt x="1035" y="4671"/>
                    <a:pt x="935" y="4470"/>
                    <a:pt x="835" y="4204"/>
                  </a:cubicBezTo>
                  <a:cubicBezTo>
                    <a:pt x="634" y="3770"/>
                    <a:pt x="534" y="3270"/>
                    <a:pt x="534" y="2803"/>
                  </a:cubicBezTo>
                  <a:cubicBezTo>
                    <a:pt x="601" y="2336"/>
                    <a:pt x="701" y="1835"/>
                    <a:pt x="868" y="1368"/>
                  </a:cubicBezTo>
                  <a:cubicBezTo>
                    <a:pt x="1101" y="901"/>
                    <a:pt x="1335" y="468"/>
                    <a:pt x="163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7"/>
            <p:cNvSpPr/>
            <p:nvPr/>
          </p:nvSpPr>
          <p:spPr>
            <a:xfrm>
              <a:off x="1948225" y="4516175"/>
              <a:ext cx="174325" cy="125125"/>
            </a:xfrm>
            <a:custGeom>
              <a:rect b="b" l="l" r="r" t="t"/>
              <a:pathLst>
                <a:path extrusionOk="0" h="5005" w="6973">
                  <a:moveTo>
                    <a:pt x="6972" y="1"/>
                  </a:moveTo>
                  <a:lnTo>
                    <a:pt x="6972" y="1"/>
                  </a:lnTo>
                  <a:cubicBezTo>
                    <a:pt x="2402" y="534"/>
                    <a:pt x="1" y="5004"/>
                    <a:pt x="1" y="5004"/>
                  </a:cubicBezTo>
                  <a:lnTo>
                    <a:pt x="697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7"/>
            <p:cNvSpPr/>
            <p:nvPr/>
          </p:nvSpPr>
          <p:spPr>
            <a:xfrm>
              <a:off x="1948225" y="4517000"/>
              <a:ext cx="175150" cy="124300"/>
            </a:xfrm>
            <a:custGeom>
              <a:rect b="b" l="l" r="r" t="t"/>
              <a:pathLst>
                <a:path extrusionOk="0" h="4972" w="7006">
                  <a:moveTo>
                    <a:pt x="7006" y="1"/>
                  </a:moveTo>
                  <a:cubicBezTo>
                    <a:pt x="6238" y="1"/>
                    <a:pt x="5505" y="101"/>
                    <a:pt x="4804" y="368"/>
                  </a:cubicBezTo>
                  <a:cubicBezTo>
                    <a:pt x="4070" y="635"/>
                    <a:pt x="3370" y="1002"/>
                    <a:pt x="2803" y="1469"/>
                  </a:cubicBezTo>
                  <a:cubicBezTo>
                    <a:pt x="2169" y="1936"/>
                    <a:pt x="1602" y="2469"/>
                    <a:pt x="1168" y="3036"/>
                  </a:cubicBezTo>
                  <a:cubicBezTo>
                    <a:pt x="668" y="3637"/>
                    <a:pt x="301" y="4271"/>
                    <a:pt x="1" y="4971"/>
                  </a:cubicBezTo>
                  <a:cubicBezTo>
                    <a:pt x="901" y="3837"/>
                    <a:pt x="1902" y="2770"/>
                    <a:pt x="3103" y="1869"/>
                  </a:cubicBezTo>
                  <a:cubicBezTo>
                    <a:pt x="3703" y="1469"/>
                    <a:pt x="4337" y="1102"/>
                    <a:pt x="4971" y="768"/>
                  </a:cubicBezTo>
                  <a:cubicBezTo>
                    <a:pt x="5571" y="435"/>
                    <a:pt x="6305" y="201"/>
                    <a:pt x="700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30" name="Shape 1330"/>
        <p:cNvGrpSpPr/>
        <p:nvPr/>
      </p:nvGrpSpPr>
      <p:grpSpPr>
        <a:xfrm>
          <a:off x="0" y="0"/>
          <a:ext cx="0" cy="0"/>
          <a:chOff x="0" y="0"/>
          <a:chExt cx="0" cy="0"/>
        </a:xfrm>
      </p:grpSpPr>
      <p:sp>
        <p:nvSpPr>
          <p:cNvPr id="1331" name="Google Shape;1331;p8"/>
          <p:cNvSpPr/>
          <p:nvPr/>
        </p:nvSpPr>
        <p:spPr>
          <a:xfrm>
            <a:off x="-7175" y="4229100"/>
            <a:ext cx="9158700" cy="944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32" name="Google Shape;1332;p8"/>
          <p:cNvGrpSpPr/>
          <p:nvPr/>
        </p:nvGrpSpPr>
        <p:grpSpPr>
          <a:xfrm>
            <a:off x="-43050" y="-616925"/>
            <a:ext cx="5196675" cy="5329438"/>
            <a:chOff x="-43050" y="-616925"/>
            <a:chExt cx="5196675" cy="5329438"/>
          </a:xfrm>
        </p:grpSpPr>
        <p:sp>
          <p:nvSpPr>
            <p:cNvPr id="1333" name="Google Shape;1333;p8"/>
            <p:cNvSpPr/>
            <p:nvPr/>
          </p:nvSpPr>
          <p:spPr>
            <a:xfrm>
              <a:off x="-43050" y="-616925"/>
              <a:ext cx="5064600" cy="5165025"/>
            </a:xfrm>
            <a:custGeom>
              <a:rect b="b" l="l" r="r" t="t"/>
              <a:pathLst>
                <a:path extrusionOk="0" h="206601" w="202584">
                  <a:moveTo>
                    <a:pt x="202584" y="201435"/>
                  </a:moveTo>
                  <a:lnTo>
                    <a:pt x="0" y="0"/>
                  </a:lnTo>
                  <a:lnTo>
                    <a:pt x="2285" y="176941"/>
                  </a:lnTo>
                  <a:lnTo>
                    <a:pt x="195410" y="206601"/>
                  </a:lnTo>
                  <a:close/>
                </a:path>
              </a:pathLst>
            </a:custGeom>
            <a:gradFill>
              <a:gsLst>
                <a:gs pos="0">
                  <a:srgbClr val="FFF6DB">
                    <a:alpha val="1568"/>
                  </a:srgbClr>
                </a:gs>
                <a:gs pos="100000">
                  <a:srgbClr val="FAD25C">
                    <a:alpha val="29019"/>
                  </a:srgbClr>
                </a:gs>
              </a:gsLst>
              <a:lin ang="18900044" scaled="0"/>
            </a:gradFill>
            <a:ln>
              <a:noFill/>
            </a:ln>
          </p:spPr>
        </p:sp>
        <p:grpSp>
          <p:nvGrpSpPr>
            <p:cNvPr id="1334" name="Google Shape;1334;p8"/>
            <p:cNvGrpSpPr/>
            <p:nvPr/>
          </p:nvGrpSpPr>
          <p:grpSpPr>
            <a:xfrm flipH="1">
              <a:off x="4793350" y="4364763"/>
              <a:ext cx="360275" cy="347750"/>
              <a:chOff x="1618825" y="2930900"/>
              <a:chExt cx="360275" cy="347750"/>
            </a:xfrm>
          </p:grpSpPr>
          <p:sp>
            <p:nvSpPr>
              <p:cNvPr id="1335" name="Google Shape;1335;p8"/>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8"/>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8"/>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8"/>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8"/>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8"/>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8"/>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8"/>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343" name="Google Shape;1343;p8"/>
          <p:cNvGrpSpPr/>
          <p:nvPr/>
        </p:nvGrpSpPr>
        <p:grpSpPr>
          <a:xfrm>
            <a:off x="-7175" y="-767575"/>
            <a:ext cx="7987275" cy="5796313"/>
            <a:chOff x="-7175" y="-767575"/>
            <a:chExt cx="7987275" cy="5796313"/>
          </a:xfrm>
        </p:grpSpPr>
        <p:sp>
          <p:nvSpPr>
            <p:cNvPr id="1344" name="Google Shape;1344;p8"/>
            <p:cNvSpPr/>
            <p:nvPr/>
          </p:nvSpPr>
          <p:spPr>
            <a:xfrm>
              <a:off x="-7175" y="-767575"/>
              <a:ext cx="7726500" cy="5509350"/>
            </a:xfrm>
            <a:custGeom>
              <a:rect b="b" l="l" r="r" t="t"/>
              <a:pathLst>
                <a:path extrusionOk="0" h="220374" w="309060">
                  <a:moveTo>
                    <a:pt x="309060" y="210178"/>
                  </a:moveTo>
                  <a:lnTo>
                    <a:pt x="40746" y="0"/>
                  </a:lnTo>
                  <a:lnTo>
                    <a:pt x="0" y="142612"/>
                  </a:lnTo>
                  <a:lnTo>
                    <a:pt x="301293" y="220374"/>
                  </a:lnTo>
                  <a:close/>
                </a:path>
              </a:pathLst>
            </a:custGeom>
            <a:gradFill>
              <a:gsLst>
                <a:gs pos="0">
                  <a:srgbClr val="FFF6DB">
                    <a:alpha val="1568"/>
                  </a:srgbClr>
                </a:gs>
                <a:gs pos="100000">
                  <a:srgbClr val="FAD25C">
                    <a:alpha val="29019"/>
                  </a:srgbClr>
                </a:gs>
              </a:gsLst>
              <a:lin ang="18900044" scaled="0"/>
            </a:gradFill>
            <a:ln>
              <a:noFill/>
            </a:ln>
          </p:spPr>
        </p:sp>
        <p:grpSp>
          <p:nvGrpSpPr>
            <p:cNvPr id="1345" name="Google Shape;1345;p8"/>
            <p:cNvGrpSpPr/>
            <p:nvPr/>
          </p:nvGrpSpPr>
          <p:grpSpPr>
            <a:xfrm flipH="1">
              <a:off x="7387975" y="4456863"/>
              <a:ext cx="592125" cy="571875"/>
              <a:chOff x="1378650" y="3847600"/>
              <a:chExt cx="592125" cy="571875"/>
            </a:xfrm>
          </p:grpSpPr>
          <p:sp>
            <p:nvSpPr>
              <p:cNvPr id="1346" name="Google Shape;1346;p8"/>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8"/>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8"/>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8"/>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8"/>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8"/>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8"/>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8"/>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354" name="Google Shape;1354;p8"/>
          <p:cNvGrpSpPr/>
          <p:nvPr/>
        </p:nvGrpSpPr>
        <p:grpSpPr>
          <a:xfrm>
            <a:off x="355276" y="4028893"/>
            <a:ext cx="3319678" cy="1165824"/>
            <a:chOff x="355276" y="4028893"/>
            <a:chExt cx="3319678" cy="1165824"/>
          </a:xfrm>
        </p:grpSpPr>
        <p:grpSp>
          <p:nvGrpSpPr>
            <p:cNvPr id="1355" name="Google Shape;1355;p8"/>
            <p:cNvGrpSpPr/>
            <p:nvPr/>
          </p:nvGrpSpPr>
          <p:grpSpPr>
            <a:xfrm>
              <a:off x="355276" y="4196643"/>
              <a:ext cx="3319678" cy="998074"/>
              <a:chOff x="1951575" y="2613150"/>
              <a:chExt cx="3658450" cy="2837050"/>
            </a:xfrm>
          </p:grpSpPr>
          <p:sp>
            <p:nvSpPr>
              <p:cNvPr id="1356" name="Google Shape;1356;p8"/>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8"/>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p8"/>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59" name="Google Shape;1359;p8"/>
            <p:cNvSpPr/>
            <p:nvPr/>
          </p:nvSpPr>
          <p:spPr>
            <a:xfrm>
              <a:off x="989006" y="4031522"/>
              <a:ext cx="2120058" cy="210279"/>
            </a:xfrm>
            <a:custGeom>
              <a:rect b="b" l="l" r="r" t="t"/>
              <a:pathLst>
                <a:path extrusionOk="0" h="9419" w="122529">
                  <a:moveTo>
                    <a:pt x="1" y="1"/>
                  </a:moveTo>
                  <a:lnTo>
                    <a:pt x="122528" y="1"/>
                  </a:lnTo>
                  <a:lnTo>
                    <a:pt x="122528" y="9419"/>
                  </a:lnTo>
                  <a:lnTo>
                    <a:pt x="1" y="941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8"/>
            <p:cNvSpPr/>
            <p:nvPr/>
          </p:nvSpPr>
          <p:spPr>
            <a:xfrm>
              <a:off x="1468800" y="4031525"/>
              <a:ext cx="1201538" cy="210279"/>
            </a:xfrm>
            <a:custGeom>
              <a:rect b="b" l="l" r="r" t="t"/>
              <a:pathLst>
                <a:path extrusionOk="0" h="9419" w="54984">
                  <a:moveTo>
                    <a:pt x="1" y="1"/>
                  </a:moveTo>
                  <a:lnTo>
                    <a:pt x="1" y="9419"/>
                  </a:lnTo>
                  <a:lnTo>
                    <a:pt x="54984" y="9419"/>
                  </a:lnTo>
                  <a:lnTo>
                    <a:pt x="5498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61" name="Google Shape;1361;p8"/>
            <p:cNvCxnSpPr/>
            <p:nvPr/>
          </p:nvCxnSpPr>
          <p:spPr>
            <a:xfrm>
              <a:off x="2558300" y="4028893"/>
              <a:ext cx="1800" cy="212700"/>
            </a:xfrm>
            <a:prstGeom prst="straightConnector1">
              <a:avLst/>
            </a:prstGeom>
            <a:noFill/>
            <a:ln cap="flat" cmpd="sng" w="19050">
              <a:solidFill>
                <a:schemeClr val="accent2"/>
              </a:solidFill>
              <a:prstDash val="solid"/>
              <a:round/>
              <a:headEnd len="sm" w="sm" type="none"/>
              <a:tailEnd len="sm" w="sm" type="none"/>
            </a:ln>
          </p:spPr>
        </p:cxnSp>
        <p:cxnSp>
          <p:nvCxnSpPr>
            <p:cNvPr id="1362" name="Google Shape;1362;p8"/>
            <p:cNvCxnSpPr/>
            <p:nvPr/>
          </p:nvCxnSpPr>
          <p:spPr>
            <a:xfrm>
              <a:off x="1568325" y="4030306"/>
              <a:ext cx="1800" cy="212700"/>
            </a:xfrm>
            <a:prstGeom prst="straightConnector1">
              <a:avLst/>
            </a:prstGeom>
            <a:noFill/>
            <a:ln cap="flat" cmpd="sng" w="19050">
              <a:solidFill>
                <a:schemeClr val="accent2"/>
              </a:solidFill>
              <a:prstDash val="solid"/>
              <a:round/>
              <a:headEnd len="sm" w="sm" type="none"/>
              <a:tailEnd len="sm" w="sm" type="none"/>
            </a:ln>
          </p:spPr>
        </p:cxnSp>
      </p:grpSp>
      <p:grpSp>
        <p:nvGrpSpPr>
          <p:cNvPr id="1363" name="Google Shape;1363;p8"/>
          <p:cNvGrpSpPr/>
          <p:nvPr/>
        </p:nvGrpSpPr>
        <p:grpSpPr>
          <a:xfrm>
            <a:off x="-417858" y="-823150"/>
            <a:ext cx="9978772" cy="5996593"/>
            <a:chOff x="-417858" y="-823150"/>
            <a:chExt cx="9978772" cy="5996593"/>
          </a:xfrm>
        </p:grpSpPr>
        <p:grpSp>
          <p:nvGrpSpPr>
            <p:cNvPr id="1364" name="Google Shape;1364;p8"/>
            <p:cNvGrpSpPr/>
            <p:nvPr/>
          </p:nvGrpSpPr>
          <p:grpSpPr>
            <a:xfrm flipH="1">
              <a:off x="7860239" y="-132175"/>
              <a:ext cx="1291188" cy="5305618"/>
              <a:chOff x="1440600" y="197825"/>
              <a:chExt cx="990175" cy="3797050"/>
            </a:xfrm>
          </p:grpSpPr>
          <p:sp>
            <p:nvSpPr>
              <p:cNvPr id="1365" name="Google Shape;1365;p8"/>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8"/>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8"/>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8"/>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8"/>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8"/>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8"/>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8"/>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8"/>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4" name="Google Shape;1374;p8"/>
            <p:cNvGrpSpPr/>
            <p:nvPr/>
          </p:nvGrpSpPr>
          <p:grpSpPr>
            <a:xfrm>
              <a:off x="23" y="-132175"/>
              <a:ext cx="1291188" cy="5305618"/>
              <a:chOff x="1440600" y="197825"/>
              <a:chExt cx="990175" cy="3797050"/>
            </a:xfrm>
          </p:grpSpPr>
          <p:sp>
            <p:nvSpPr>
              <p:cNvPr id="1375" name="Google Shape;1375;p8"/>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8"/>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8"/>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8"/>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8"/>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8"/>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8"/>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8"/>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8"/>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4" name="Google Shape;1384;p8"/>
            <p:cNvGrpSpPr/>
            <p:nvPr/>
          </p:nvGrpSpPr>
          <p:grpSpPr>
            <a:xfrm>
              <a:off x="-417858" y="-823150"/>
              <a:ext cx="9978772" cy="1382075"/>
              <a:chOff x="193475" y="-693375"/>
              <a:chExt cx="7221575" cy="1382075"/>
            </a:xfrm>
          </p:grpSpPr>
          <p:sp>
            <p:nvSpPr>
              <p:cNvPr id="1385" name="Google Shape;1385;p8"/>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8"/>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8"/>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8"/>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8"/>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8"/>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8"/>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8"/>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8"/>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8"/>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8"/>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8"/>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8"/>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8"/>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8"/>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8"/>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8"/>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8"/>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8"/>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8"/>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8"/>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8"/>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8"/>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8"/>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8"/>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8"/>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8"/>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8"/>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8"/>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8"/>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8"/>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8"/>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8"/>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8"/>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8"/>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8"/>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8"/>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422" name="Google Shape;1422;p8"/>
          <p:cNvSpPr txBox="1"/>
          <p:nvPr>
            <p:ph type="title"/>
          </p:nvPr>
        </p:nvSpPr>
        <p:spPr>
          <a:xfrm>
            <a:off x="3784050" y="1456257"/>
            <a:ext cx="4471500" cy="1052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423" name="Google Shape;1423;p8"/>
          <p:cNvSpPr txBox="1"/>
          <p:nvPr>
            <p:ph idx="1" type="subTitle"/>
          </p:nvPr>
        </p:nvSpPr>
        <p:spPr>
          <a:xfrm>
            <a:off x="3784050" y="2508607"/>
            <a:ext cx="4471500" cy="1274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24" name="Shape 1424"/>
        <p:cNvGrpSpPr/>
        <p:nvPr/>
      </p:nvGrpSpPr>
      <p:grpSpPr>
        <a:xfrm>
          <a:off x="0" y="0"/>
          <a:ext cx="0" cy="0"/>
          <a:chOff x="0" y="0"/>
          <a:chExt cx="0" cy="0"/>
        </a:xfrm>
      </p:grpSpPr>
      <p:sp>
        <p:nvSpPr>
          <p:cNvPr id="1425" name="Google Shape;1425;p9"/>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26" name="Google Shape;1426;p9"/>
          <p:cNvGrpSpPr/>
          <p:nvPr/>
        </p:nvGrpSpPr>
        <p:grpSpPr>
          <a:xfrm>
            <a:off x="-1282466" y="-1196146"/>
            <a:ext cx="11695871" cy="6230358"/>
            <a:chOff x="-1296813" y="-1196146"/>
            <a:chExt cx="11695871" cy="6230358"/>
          </a:xfrm>
        </p:grpSpPr>
        <p:grpSp>
          <p:nvGrpSpPr>
            <p:cNvPr id="1427" name="Google Shape;1427;p9"/>
            <p:cNvGrpSpPr/>
            <p:nvPr/>
          </p:nvGrpSpPr>
          <p:grpSpPr>
            <a:xfrm>
              <a:off x="-1296813" y="-1196146"/>
              <a:ext cx="3342656" cy="6230358"/>
              <a:chOff x="-1296813" y="-1087171"/>
              <a:chExt cx="3342656" cy="6230358"/>
            </a:xfrm>
          </p:grpSpPr>
          <p:grpSp>
            <p:nvGrpSpPr>
              <p:cNvPr id="1428" name="Google Shape;1428;p9"/>
              <p:cNvGrpSpPr/>
              <p:nvPr/>
            </p:nvGrpSpPr>
            <p:grpSpPr>
              <a:xfrm>
                <a:off x="-36749" y="1721675"/>
                <a:ext cx="280165" cy="3421512"/>
                <a:chOff x="-36750" y="-31225"/>
                <a:chExt cx="441205" cy="5174700"/>
              </a:xfrm>
            </p:grpSpPr>
            <p:sp>
              <p:nvSpPr>
                <p:cNvPr id="1429" name="Google Shape;1429;p9"/>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9"/>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9"/>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2" name="Google Shape;1432;p9"/>
              <p:cNvSpPr/>
              <p:nvPr/>
            </p:nvSpPr>
            <p:spPr>
              <a:xfrm rot="-2336607">
                <a:off x="-895406" y="-529111"/>
                <a:ext cx="2542312" cy="2168251"/>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9"/>
              <p:cNvSpPr/>
              <p:nvPr/>
            </p:nvSpPr>
            <p:spPr>
              <a:xfrm rot="-2336733">
                <a:off x="-892351" y="-481398"/>
                <a:ext cx="2404188" cy="2129224"/>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9"/>
              <p:cNvSpPr/>
              <p:nvPr/>
            </p:nvSpPr>
            <p:spPr>
              <a:xfrm rot="-2336584">
                <a:off x="-887185" y="-403729"/>
                <a:ext cx="2182687" cy="2075121"/>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9"/>
              <p:cNvSpPr/>
              <p:nvPr/>
            </p:nvSpPr>
            <p:spPr>
              <a:xfrm rot="-2336618">
                <a:off x="-711163" y="-228545"/>
                <a:ext cx="1749046" cy="1946976"/>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9"/>
              <p:cNvSpPr/>
              <p:nvPr/>
            </p:nvSpPr>
            <p:spPr>
              <a:xfrm>
                <a:off x="-36742" y="2035129"/>
                <a:ext cx="280164" cy="269146"/>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37" name="Google Shape;1437;p9"/>
            <p:cNvGrpSpPr/>
            <p:nvPr/>
          </p:nvGrpSpPr>
          <p:grpSpPr>
            <a:xfrm flipH="1">
              <a:off x="7056402" y="-1196146"/>
              <a:ext cx="3342656" cy="6230358"/>
              <a:chOff x="-1296813" y="-1087171"/>
              <a:chExt cx="3342656" cy="6230358"/>
            </a:xfrm>
          </p:grpSpPr>
          <p:grpSp>
            <p:nvGrpSpPr>
              <p:cNvPr id="1438" name="Google Shape;1438;p9"/>
              <p:cNvGrpSpPr/>
              <p:nvPr/>
            </p:nvGrpSpPr>
            <p:grpSpPr>
              <a:xfrm>
                <a:off x="-36749" y="1721675"/>
                <a:ext cx="280165" cy="3421512"/>
                <a:chOff x="-36750" y="-31225"/>
                <a:chExt cx="441205" cy="5174700"/>
              </a:xfrm>
            </p:grpSpPr>
            <p:sp>
              <p:nvSpPr>
                <p:cNvPr id="1439" name="Google Shape;1439;p9"/>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9"/>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9"/>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42" name="Google Shape;1442;p9"/>
              <p:cNvSpPr/>
              <p:nvPr/>
            </p:nvSpPr>
            <p:spPr>
              <a:xfrm rot="-2336607">
                <a:off x="-895406" y="-529111"/>
                <a:ext cx="2542312" cy="2168251"/>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9"/>
              <p:cNvSpPr/>
              <p:nvPr/>
            </p:nvSpPr>
            <p:spPr>
              <a:xfrm rot="-2336733">
                <a:off x="-892351" y="-481398"/>
                <a:ext cx="2404188" cy="2129224"/>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9"/>
              <p:cNvSpPr/>
              <p:nvPr/>
            </p:nvSpPr>
            <p:spPr>
              <a:xfrm rot="-2336584">
                <a:off x="-887185" y="-403729"/>
                <a:ext cx="2182687" cy="2075121"/>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9"/>
              <p:cNvSpPr/>
              <p:nvPr/>
            </p:nvSpPr>
            <p:spPr>
              <a:xfrm rot="-2336618">
                <a:off x="-711163" y="-228545"/>
                <a:ext cx="1749046" cy="1946976"/>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9"/>
              <p:cNvSpPr/>
              <p:nvPr/>
            </p:nvSpPr>
            <p:spPr>
              <a:xfrm>
                <a:off x="-36742" y="2035129"/>
                <a:ext cx="280164" cy="269146"/>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447" name="Google Shape;1447;p9"/>
          <p:cNvGrpSpPr/>
          <p:nvPr/>
        </p:nvGrpSpPr>
        <p:grpSpPr>
          <a:xfrm>
            <a:off x="-417858" y="-823150"/>
            <a:ext cx="9978772" cy="1382075"/>
            <a:chOff x="193475" y="-693375"/>
            <a:chExt cx="7221575" cy="1382075"/>
          </a:xfrm>
        </p:grpSpPr>
        <p:sp>
          <p:nvSpPr>
            <p:cNvPr id="1448" name="Google Shape;1448;p9"/>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9"/>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9"/>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9"/>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9"/>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9"/>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9"/>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9"/>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9"/>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9"/>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9"/>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9"/>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9"/>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9"/>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9"/>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9"/>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9"/>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9"/>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9"/>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9"/>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9"/>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9"/>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9"/>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9"/>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9"/>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9"/>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9"/>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9"/>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9"/>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9"/>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9"/>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9"/>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9"/>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9"/>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9"/>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9"/>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9"/>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5" name="Google Shape;1485;p9"/>
          <p:cNvGrpSpPr/>
          <p:nvPr/>
        </p:nvGrpSpPr>
        <p:grpSpPr>
          <a:xfrm>
            <a:off x="-20" y="4613271"/>
            <a:ext cx="9143683" cy="1629094"/>
            <a:chOff x="429225" y="4417075"/>
            <a:chExt cx="6749600" cy="1202550"/>
          </a:xfrm>
        </p:grpSpPr>
        <p:sp>
          <p:nvSpPr>
            <p:cNvPr id="1486" name="Google Shape;1486;p9"/>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9"/>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9"/>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9"/>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9"/>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9"/>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9"/>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9"/>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9"/>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9"/>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9"/>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9"/>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9"/>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9"/>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9"/>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9"/>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9"/>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9"/>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9"/>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9"/>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9"/>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9"/>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9"/>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9"/>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9"/>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9"/>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9"/>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9"/>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9"/>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9"/>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9"/>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9"/>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9"/>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9"/>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9"/>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9"/>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9"/>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9"/>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9"/>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9"/>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9"/>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9"/>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9"/>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9"/>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9"/>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9"/>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9"/>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9"/>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9"/>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9"/>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9"/>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9"/>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9"/>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9"/>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9"/>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9"/>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9"/>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9"/>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9"/>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9"/>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9"/>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9"/>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9"/>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9"/>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9"/>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9"/>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9"/>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9"/>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9"/>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9"/>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9"/>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9"/>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9"/>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9"/>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9"/>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9"/>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9"/>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9"/>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9"/>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9"/>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9"/>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9"/>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9"/>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9"/>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9"/>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9"/>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9"/>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9"/>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9"/>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9"/>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9"/>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9"/>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9"/>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9"/>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9"/>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9"/>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9"/>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9"/>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9"/>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9"/>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9"/>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9"/>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9"/>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9"/>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9"/>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9"/>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9"/>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9"/>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9"/>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9"/>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9"/>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9"/>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9"/>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9"/>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9"/>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9"/>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9"/>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9"/>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9"/>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9"/>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9"/>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9"/>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9"/>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9"/>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9"/>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9"/>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9"/>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9"/>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9"/>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9"/>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9"/>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9"/>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9"/>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9"/>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9"/>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9"/>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9"/>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9"/>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9"/>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9"/>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9"/>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9"/>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9"/>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9"/>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9"/>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9"/>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9"/>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9"/>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9"/>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9"/>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9"/>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9"/>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9"/>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9"/>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9"/>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9"/>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9"/>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9"/>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9"/>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9"/>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9"/>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9"/>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9"/>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9"/>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9"/>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9"/>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9"/>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9"/>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9"/>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9"/>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9"/>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57" name="Google Shape;1657;p9"/>
          <p:cNvSpPr txBox="1"/>
          <p:nvPr>
            <p:ph idx="1" type="subTitle"/>
          </p:nvPr>
        </p:nvSpPr>
        <p:spPr>
          <a:xfrm>
            <a:off x="1605549" y="3170106"/>
            <a:ext cx="2846700" cy="65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58" name="Google Shape;1658;p9"/>
          <p:cNvSpPr txBox="1"/>
          <p:nvPr>
            <p:ph idx="2" type="subTitle"/>
          </p:nvPr>
        </p:nvSpPr>
        <p:spPr>
          <a:xfrm>
            <a:off x="4687824" y="3170106"/>
            <a:ext cx="2846700" cy="65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59" name="Google Shape;1659;p9"/>
          <p:cNvSpPr txBox="1"/>
          <p:nvPr>
            <p:ph idx="3" type="subTitle"/>
          </p:nvPr>
        </p:nvSpPr>
        <p:spPr>
          <a:xfrm>
            <a:off x="1605550" y="2719343"/>
            <a:ext cx="28467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atin typeface="Limelight"/>
                <a:ea typeface="Limelight"/>
                <a:cs typeface="Limelight"/>
                <a:sym typeface="Limelight"/>
              </a:defRPr>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1660" name="Google Shape;1660;p9"/>
          <p:cNvSpPr txBox="1"/>
          <p:nvPr>
            <p:ph idx="4" type="subTitle"/>
          </p:nvPr>
        </p:nvSpPr>
        <p:spPr>
          <a:xfrm>
            <a:off x="4687825" y="2719343"/>
            <a:ext cx="28467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atin typeface="Limelight"/>
                <a:ea typeface="Limelight"/>
                <a:cs typeface="Limelight"/>
                <a:sym typeface="Limelight"/>
              </a:defRPr>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1661" name="Google Shape;1661;p9"/>
          <p:cNvSpPr txBox="1"/>
          <p:nvPr>
            <p:ph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1662" name="Shape 1662"/>
        <p:cNvGrpSpPr/>
        <p:nvPr/>
      </p:nvGrpSpPr>
      <p:grpSpPr>
        <a:xfrm>
          <a:off x="0" y="0"/>
          <a:ext cx="0" cy="0"/>
          <a:chOff x="0" y="0"/>
          <a:chExt cx="0" cy="0"/>
        </a:xfrm>
      </p:grpSpPr>
      <p:grpSp>
        <p:nvGrpSpPr>
          <p:cNvPr id="1663" name="Google Shape;1663;p10"/>
          <p:cNvGrpSpPr/>
          <p:nvPr/>
        </p:nvGrpSpPr>
        <p:grpSpPr>
          <a:xfrm>
            <a:off x="-43050" y="347143"/>
            <a:ext cx="8787090" cy="4581157"/>
            <a:chOff x="-43050" y="347143"/>
            <a:chExt cx="8787090" cy="4581157"/>
          </a:xfrm>
        </p:grpSpPr>
        <p:sp>
          <p:nvSpPr>
            <p:cNvPr id="1664" name="Google Shape;1664;p10"/>
            <p:cNvSpPr/>
            <p:nvPr/>
          </p:nvSpPr>
          <p:spPr>
            <a:xfrm>
              <a:off x="-43050" y="683150"/>
              <a:ext cx="8517025" cy="4245150"/>
            </a:xfrm>
            <a:custGeom>
              <a:rect b="b" l="l" r="r" t="t"/>
              <a:pathLst>
                <a:path extrusionOk="0" h="169806" w="340681">
                  <a:moveTo>
                    <a:pt x="327633" y="0"/>
                  </a:moveTo>
                  <a:lnTo>
                    <a:pt x="0" y="168945"/>
                  </a:lnTo>
                  <a:lnTo>
                    <a:pt x="326257" y="169806"/>
                  </a:lnTo>
                  <a:lnTo>
                    <a:pt x="340681" y="10525"/>
                  </a:lnTo>
                  <a:close/>
                </a:path>
              </a:pathLst>
            </a:custGeom>
            <a:gradFill>
              <a:gsLst>
                <a:gs pos="0">
                  <a:srgbClr val="FFF6DB">
                    <a:alpha val="1568"/>
                  </a:srgbClr>
                </a:gs>
                <a:gs pos="100000">
                  <a:srgbClr val="FAD25C">
                    <a:alpha val="29019"/>
                  </a:srgbClr>
                </a:gs>
              </a:gsLst>
              <a:lin ang="18900044" scaled="0"/>
            </a:gradFill>
            <a:ln>
              <a:noFill/>
            </a:ln>
          </p:spPr>
        </p:sp>
        <p:grpSp>
          <p:nvGrpSpPr>
            <p:cNvPr id="1665" name="Google Shape;1665;p10"/>
            <p:cNvGrpSpPr/>
            <p:nvPr/>
          </p:nvGrpSpPr>
          <p:grpSpPr>
            <a:xfrm>
              <a:off x="8076260" y="347143"/>
              <a:ext cx="667780" cy="667825"/>
              <a:chOff x="8304860" y="-186257"/>
              <a:chExt cx="667780" cy="667825"/>
            </a:xfrm>
          </p:grpSpPr>
          <p:sp>
            <p:nvSpPr>
              <p:cNvPr id="1666" name="Google Shape;1666;p10"/>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10"/>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10"/>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10"/>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670" name="Google Shape;1670;p10"/>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71" name="Google Shape;1671;p10"/>
          <p:cNvGrpSpPr/>
          <p:nvPr/>
        </p:nvGrpSpPr>
        <p:grpSpPr>
          <a:xfrm>
            <a:off x="-1700930" y="-1087059"/>
            <a:ext cx="12551594" cy="3254063"/>
            <a:chOff x="-1700930" y="-1087059"/>
            <a:chExt cx="12551594" cy="3254063"/>
          </a:xfrm>
        </p:grpSpPr>
        <p:grpSp>
          <p:nvGrpSpPr>
            <p:cNvPr id="1672" name="Google Shape;1672;p10"/>
            <p:cNvGrpSpPr/>
            <p:nvPr/>
          </p:nvGrpSpPr>
          <p:grpSpPr>
            <a:xfrm rot="-2336481">
              <a:off x="-1326197" y="-511440"/>
              <a:ext cx="2575089" cy="2102826"/>
              <a:chOff x="-580150" y="114125"/>
              <a:chExt cx="2183925" cy="1783400"/>
            </a:xfrm>
          </p:grpSpPr>
          <p:sp>
            <p:nvSpPr>
              <p:cNvPr id="1673" name="Google Shape;1673;p10"/>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10"/>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10"/>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10"/>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7" name="Google Shape;1677;p10"/>
            <p:cNvGrpSpPr/>
            <p:nvPr/>
          </p:nvGrpSpPr>
          <p:grpSpPr>
            <a:xfrm flipH="1" rot="2336481">
              <a:off x="7900841" y="-511440"/>
              <a:ext cx="2575089" cy="2102826"/>
              <a:chOff x="-580150" y="114125"/>
              <a:chExt cx="2183925" cy="1783400"/>
            </a:xfrm>
          </p:grpSpPr>
          <p:sp>
            <p:nvSpPr>
              <p:cNvPr id="1678" name="Google Shape;1678;p10"/>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10"/>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10"/>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10"/>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682" name="Google Shape;1682;p10"/>
          <p:cNvGrpSpPr/>
          <p:nvPr/>
        </p:nvGrpSpPr>
        <p:grpSpPr>
          <a:xfrm>
            <a:off x="-417858" y="-823150"/>
            <a:ext cx="9978772" cy="1382075"/>
            <a:chOff x="193475" y="-693375"/>
            <a:chExt cx="7221575" cy="1382075"/>
          </a:xfrm>
        </p:grpSpPr>
        <p:sp>
          <p:nvSpPr>
            <p:cNvPr id="1683" name="Google Shape;1683;p10"/>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10"/>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10"/>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10"/>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10"/>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10"/>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10"/>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10"/>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10"/>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10"/>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10"/>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10"/>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10"/>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10"/>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10"/>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10"/>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10"/>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10"/>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10"/>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10"/>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10"/>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10"/>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10"/>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10"/>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10"/>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10"/>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10"/>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10"/>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10"/>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10"/>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10"/>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10"/>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10"/>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10"/>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10"/>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10"/>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10"/>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0" name="Google Shape;1720;p10"/>
          <p:cNvGrpSpPr/>
          <p:nvPr/>
        </p:nvGrpSpPr>
        <p:grpSpPr>
          <a:xfrm>
            <a:off x="-20" y="4613271"/>
            <a:ext cx="9143683" cy="1629094"/>
            <a:chOff x="429225" y="4417075"/>
            <a:chExt cx="6749600" cy="1202550"/>
          </a:xfrm>
        </p:grpSpPr>
        <p:sp>
          <p:nvSpPr>
            <p:cNvPr id="1721" name="Google Shape;1721;p10"/>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10"/>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10"/>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10"/>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p10"/>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10"/>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10"/>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10"/>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10"/>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p10"/>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p10"/>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10"/>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10"/>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10"/>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10"/>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10"/>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10"/>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10"/>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10"/>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10"/>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10"/>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10"/>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10"/>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10"/>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10"/>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10"/>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10"/>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10"/>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10"/>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10"/>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10"/>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10"/>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10"/>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10"/>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10"/>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10"/>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10"/>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10"/>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10"/>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10"/>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10"/>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10"/>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10"/>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10"/>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10"/>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10"/>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10"/>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10"/>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10"/>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10"/>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10"/>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10"/>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10"/>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10"/>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10"/>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10"/>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10"/>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10"/>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10"/>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p10"/>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10"/>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10"/>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10"/>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p10"/>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 name="Google Shape;1785;p10"/>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10"/>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 name="Google Shape;1787;p10"/>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p10"/>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p10"/>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10"/>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10"/>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10"/>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10"/>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10"/>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10"/>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10"/>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10"/>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10"/>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10"/>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10"/>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10"/>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10"/>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10"/>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10"/>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10"/>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10"/>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10"/>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10"/>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10"/>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10"/>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10"/>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10"/>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10"/>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10"/>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10"/>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10"/>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10"/>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10"/>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10"/>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10"/>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10"/>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10"/>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10"/>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10"/>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10"/>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10"/>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10"/>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10"/>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10"/>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10"/>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10"/>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10"/>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10"/>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10"/>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10"/>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10"/>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10"/>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10"/>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10"/>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10"/>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10"/>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10"/>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10"/>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10"/>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10"/>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10"/>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10"/>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10"/>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10"/>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10"/>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10"/>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10"/>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10"/>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10"/>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10"/>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10"/>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10"/>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10"/>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10"/>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10"/>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10"/>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10"/>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10"/>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10"/>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10"/>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10"/>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10"/>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10"/>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10"/>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10"/>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10"/>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10"/>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10"/>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10"/>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10"/>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10"/>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10"/>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p10"/>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p10"/>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10"/>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10"/>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10"/>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10"/>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10"/>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10"/>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10"/>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p10"/>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p10"/>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p10"/>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10"/>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10"/>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92" name="Google Shape;1892;p10"/>
          <p:cNvSpPr txBox="1"/>
          <p:nvPr>
            <p:ph type="title"/>
          </p:nvPr>
        </p:nvSpPr>
        <p:spPr>
          <a:xfrm rot="-877">
            <a:off x="872400" y="2629592"/>
            <a:ext cx="2352000" cy="45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1893" name="Google Shape;1893;p10"/>
          <p:cNvSpPr txBox="1"/>
          <p:nvPr>
            <p:ph idx="1" type="subTitle"/>
          </p:nvPr>
        </p:nvSpPr>
        <p:spPr>
          <a:xfrm rot="438">
            <a:off x="872400" y="3065542"/>
            <a:ext cx="2352000" cy="48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94" name="Google Shape;1894;p10"/>
          <p:cNvSpPr txBox="1"/>
          <p:nvPr>
            <p:ph idx="2" type="title"/>
          </p:nvPr>
        </p:nvSpPr>
        <p:spPr>
          <a:xfrm>
            <a:off x="3393926" y="3313710"/>
            <a:ext cx="2352000" cy="45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1895" name="Google Shape;1895;p10"/>
          <p:cNvSpPr txBox="1"/>
          <p:nvPr>
            <p:ph idx="3" type="subTitle"/>
          </p:nvPr>
        </p:nvSpPr>
        <p:spPr>
          <a:xfrm>
            <a:off x="3393926" y="3751453"/>
            <a:ext cx="2352000" cy="48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96" name="Google Shape;1896;p10"/>
          <p:cNvSpPr txBox="1"/>
          <p:nvPr>
            <p:ph idx="4" type="title"/>
          </p:nvPr>
        </p:nvSpPr>
        <p:spPr>
          <a:xfrm>
            <a:off x="5919475" y="2629042"/>
            <a:ext cx="2352000" cy="45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2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1897" name="Google Shape;1897;p10"/>
          <p:cNvSpPr txBox="1"/>
          <p:nvPr>
            <p:ph idx="5" type="subTitle"/>
          </p:nvPr>
        </p:nvSpPr>
        <p:spPr>
          <a:xfrm>
            <a:off x="5919475" y="3065863"/>
            <a:ext cx="2352000" cy="48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98" name="Google Shape;1898;p10"/>
          <p:cNvSpPr txBox="1"/>
          <p:nvPr>
            <p:ph idx="6"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2.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626400"/>
            <a:ext cx="77040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000"/>
              <a:buFont typeface="Limelight"/>
              <a:buNone/>
              <a:defRPr b="0" i="0" sz="3000" u="none" cap="none" strike="noStrike">
                <a:solidFill>
                  <a:schemeClr val="dk1"/>
                </a:solidFill>
                <a:latin typeface="Limelight"/>
                <a:ea typeface="Limelight"/>
                <a:cs typeface="Limelight"/>
                <a:sym typeface="Limelight"/>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1pPr>
            <a:lvl2pPr indent="-317500" lvl="1" marL="914400" marR="0" rtl="0" algn="l">
              <a:lnSpc>
                <a:spcPct val="100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2pPr>
            <a:lvl3pPr indent="-317500" lvl="2" marL="1371600" marR="0" rtl="0" algn="l">
              <a:lnSpc>
                <a:spcPct val="100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3pPr>
            <a:lvl4pPr indent="-317500" lvl="3" marL="1828800" marR="0" rtl="0" algn="l">
              <a:lnSpc>
                <a:spcPct val="100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4pPr>
            <a:lvl5pPr indent="-317500" lvl="4" marL="2286000" marR="0" rtl="0" algn="l">
              <a:lnSpc>
                <a:spcPct val="100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5pPr>
            <a:lvl6pPr indent="-317500" lvl="5" marL="2743200" marR="0" rtl="0" algn="l">
              <a:lnSpc>
                <a:spcPct val="100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6pPr>
            <a:lvl7pPr indent="-317500" lvl="6" marL="3200400" marR="0" rtl="0" algn="l">
              <a:lnSpc>
                <a:spcPct val="100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7pPr>
            <a:lvl8pPr indent="-317500" lvl="7" marL="3657600" marR="0" rtl="0" algn="l">
              <a:lnSpc>
                <a:spcPct val="100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8pPr>
            <a:lvl9pPr indent="-317500" lvl="8" marL="4114800" marR="0" rtl="0" algn="l">
              <a:lnSpc>
                <a:spcPct val="100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21.png"/><Relationship Id="rId5"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image" Target="../media/image14.png"/><Relationship Id="rId5" Type="http://schemas.openxmlformats.org/officeDocument/2006/relationships/image" Target="../media/image19.png"/><Relationship Id="rId6"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15.png"/><Relationship Id="rId5" Type="http://schemas.openxmlformats.org/officeDocument/2006/relationships/image" Target="../media/image20.png"/><Relationship Id="rId6"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28.png"/><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 Id="rId3"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 Id="rId3" Type="http://schemas.openxmlformats.org/officeDocument/2006/relationships/image" Target="../media/image32.png"/><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 Id="rId3" Type="http://schemas.openxmlformats.org/officeDocument/2006/relationships/image" Target="../media/image31.png"/><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 Id="rId3" Type="http://schemas.openxmlformats.org/officeDocument/2006/relationships/image" Target="../media/image3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3" name="Shape 6273"/>
        <p:cNvGrpSpPr/>
        <p:nvPr/>
      </p:nvGrpSpPr>
      <p:grpSpPr>
        <a:xfrm>
          <a:off x="0" y="0"/>
          <a:ext cx="0" cy="0"/>
          <a:chOff x="0" y="0"/>
          <a:chExt cx="0" cy="0"/>
        </a:xfrm>
      </p:grpSpPr>
      <p:grpSp>
        <p:nvGrpSpPr>
          <p:cNvPr id="6274" name="Google Shape;6274;p38"/>
          <p:cNvGrpSpPr/>
          <p:nvPr/>
        </p:nvGrpSpPr>
        <p:grpSpPr>
          <a:xfrm>
            <a:off x="507308" y="3057669"/>
            <a:ext cx="1142654" cy="1484609"/>
            <a:chOff x="1492475" y="2925250"/>
            <a:chExt cx="1001625" cy="1301375"/>
          </a:xfrm>
        </p:grpSpPr>
        <p:sp>
          <p:nvSpPr>
            <p:cNvPr id="6275" name="Google Shape;6275;p38"/>
            <p:cNvSpPr/>
            <p:nvPr/>
          </p:nvSpPr>
          <p:spPr>
            <a:xfrm>
              <a:off x="1492475" y="3091725"/>
              <a:ext cx="825075" cy="186525"/>
            </a:xfrm>
            <a:custGeom>
              <a:rect b="b" l="l" r="r" t="t"/>
              <a:pathLst>
                <a:path extrusionOk="0" fill="none" h="7461" w="33003">
                  <a:moveTo>
                    <a:pt x="1" y="2109"/>
                  </a:moveTo>
                  <a:cubicBezTo>
                    <a:pt x="1" y="2109"/>
                    <a:pt x="4636" y="7460"/>
                    <a:pt x="14920" y="7202"/>
                  </a:cubicBezTo>
                  <a:cubicBezTo>
                    <a:pt x="25821" y="6923"/>
                    <a:pt x="33003" y="0"/>
                    <a:pt x="33003" y="0"/>
                  </a:cubicBezTo>
                </a:path>
              </a:pathLst>
            </a:custGeom>
            <a:solidFill>
              <a:schemeClr val="accent2"/>
            </a:solidFill>
            <a:ln cap="flat" cmpd="sng" w="27850">
              <a:solidFill>
                <a:schemeClr val="dk1"/>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6" name="Google Shape;6276;p38"/>
            <p:cNvSpPr/>
            <p:nvPr/>
          </p:nvSpPr>
          <p:spPr>
            <a:xfrm>
              <a:off x="2118600" y="4131125"/>
              <a:ext cx="375500" cy="95500"/>
            </a:xfrm>
            <a:custGeom>
              <a:rect b="b" l="l" r="r" t="t"/>
              <a:pathLst>
                <a:path extrusionOk="0" h="3820" w="15020">
                  <a:moveTo>
                    <a:pt x="7520" y="0"/>
                  </a:moveTo>
                  <a:cubicBezTo>
                    <a:pt x="3362" y="0"/>
                    <a:pt x="0" y="856"/>
                    <a:pt x="0" y="1910"/>
                  </a:cubicBezTo>
                  <a:cubicBezTo>
                    <a:pt x="0" y="2964"/>
                    <a:pt x="3362" y="3820"/>
                    <a:pt x="7520" y="3820"/>
                  </a:cubicBezTo>
                  <a:cubicBezTo>
                    <a:pt x="11658" y="3820"/>
                    <a:pt x="15019" y="2964"/>
                    <a:pt x="15019" y="1910"/>
                  </a:cubicBezTo>
                  <a:cubicBezTo>
                    <a:pt x="15019" y="856"/>
                    <a:pt x="11658" y="0"/>
                    <a:pt x="75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7" name="Google Shape;6277;p38"/>
            <p:cNvSpPr/>
            <p:nvPr/>
          </p:nvSpPr>
          <p:spPr>
            <a:xfrm>
              <a:off x="2274250" y="3122050"/>
              <a:ext cx="64200" cy="1028500"/>
            </a:xfrm>
            <a:custGeom>
              <a:rect b="b" l="l" r="r" t="t"/>
              <a:pathLst>
                <a:path extrusionOk="0" h="41140" w="2568">
                  <a:moveTo>
                    <a:pt x="1" y="1"/>
                  </a:moveTo>
                  <a:lnTo>
                    <a:pt x="1" y="41139"/>
                  </a:lnTo>
                  <a:lnTo>
                    <a:pt x="2567" y="41139"/>
                  </a:lnTo>
                  <a:lnTo>
                    <a:pt x="256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8" name="Google Shape;6278;p38"/>
            <p:cNvSpPr/>
            <p:nvPr/>
          </p:nvSpPr>
          <p:spPr>
            <a:xfrm>
              <a:off x="2286200" y="3122550"/>
              <a:ext cx="20400" cy="1027000"/>
            </a:xfrm>
            <a:custGeom>
              <a:rect b="b" l="l" r="r" t="t"/>
              <a:pathLst>
                <a:path extrusionOk="0" h="41080" w="816">
                  <a:moveTo>
                    <a:pt x="0" y="1"/>
                  </a:moveTo>
                  <a:lnTo>
                    <a:pt x="0" y="41079"/>
                  </a:lnTo>
                  <a:lnTo>
                    <a:pt x="816" y="41079"/>
                  </a:lnTo>
                  <a:lnTo>
                    <a:pt x="81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9" name="Google Shape;6279;p38"/>
            <p:cNvSpPr/>
            <p:nvPr/>
          </p:nvSpPr>
          <p:spPr>
            <a:xfrm>
              <a:off x="2264800" y="3073325"/>
              <a:ext cx="83100" cy="48750"/>
            </a:xfrm>
            <a:custGeom>
              <a:rect b="b" l="l" r="r" t="t"/>
              <a:pathLst>
                <a:path extrusionOk="0" h="1950" w="3324">
                  <a:moveTo>
                    <a:pt x="1" y="0"/>
                  </a:moveTo>
                  <a:lnTo>
                    <a:pt x="1" y="1950"/>
                  </a:lnTo>
                  <a:lnTo>
                    <a:pt x="3323" y="1950"/>
                  </a:lnTo>
                  <a:lnTo>
                    <a:pt x="332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0" name="Google Shape;6280;p38"/>
            <p:cNvSpPr/>
            <p:nvPr/>
          </p:nvSpPr>
          <p:spPr>
            <a:xfrm>
              <a:off x="2247900" y="3060900"/>
              <a:ext cx="114400" cy="12450"/>
            </a:xfrm>
            <a:custGeom>
              <a:rect b="b" l="l" r="r" t="t"/>
              <a:pathLst>
                <a:path extrusionOk="0" h="498" w="4576">
                  <a:moveTo>
                    <a:pt x="1" y="0"/>
                  </a:moveTo>
                  <a:lnTo>
                    <a:pt x="1" y="497"/>
                  </a:lnTo>
                  <a:lnTo>
                    <a:pt x="4576" y="497"/>
                  </a:lnTo>
                  <a:lnTo>
                    <a:pt x="457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1" name="Google Shape;6281;p38"/>
            <p:cNvSpPr/>
            <p:nvPr/>
          </p:nvSpPr>
          <p:spPr>
            <a:xfrm>
              <a:off x="2230500" y="2925250"/>
              <a:ext cx="148225" cy="138150"/>
            </a:xfrm>
            <a:custGeom>
              <a:rect b="b" l="l" r="r" t="t"/>
              <a:pathLst>
                <a:path extrusionOk="0" h="5526" w="5929">
                  <a:moveTo>
                    <a:pt x="2972" y="1"/>
                  </a:moveTo>
                  <a:cubicBezTo>
                    <a:pt x="1648" y="1"/>
                    <a:pt x="473" y="975"/>
                    <a:pt x="239" y="2323"/>
                  </a:cubicBezTo>
                  <a:cubicBezTo>
                    <a:pt x="0" y="3835"/>
                    <a:pt x="1015" y="5247"/>
                    <a:pt x="2527" y="5486"/>
                  </a:cubicBezTo>
                  <a:cubicBezTo>
                    <a:pt x="2683" y="5513"/>
                    <a:pt x="2838" y="5525"/>
                    <a:pt x="2992" y="5525"/>
                  </a:cubicBezTo>
                  <a:cubicBezTo>
                    <a:pt x="4318" y="5525"/>
                    <a:pt x="5476" y="4556"/>
                    <a:pt x="5690" y="3218"/>
                  </a:cubicBezTo>
                  <a:cubicBezTo>
                    <a:pt x="5928" y="1706"/>
                    <a:pt x="4914" y="294"/>
                    <a:pt x="3402" y="35"/>
                  </a:cubicBezTo>
                  <a:cubicBezTo>
                    <a:pt x="3258" y="12"/>
                    <a:pt x="3114" y="1"/>
                    <a:pt x="297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2" name="Google Shape;6282;p38"/>
            <p:cNvSpPr/>
            <p:nvPr/>
          </p:nvSpPr>
          <p:spPr>
            <a:xfrm>
              <a:off x="2240450" y="2934700"/>
              <a:ext cx="51250" cy="50000"/>
            </a:xfrm>
            <a:custGeom>
              <a:rect b="b" l="l" r="r" t="t"/>
              <a:pathLst>
                <a:path extrusionOk="0" h="2000" w="2050">
                  <a:moveTo>
                    <a:pt x="1651" y="1"/>
                  </a:moveTo>
                  <a:cubicBezTo>
                    <a:pt x="1382" y="1"/>
                    <a:pt x="984" y="261"/>
                    <a:pt x="637" y="672"/>
                  </a:cubicBezTo>
                  <a:cubicBezTo>
                    <a:pt x="179" y="1209"/>
                    <a:pt x="0" y="1766"/>
                    <a:pt x="239" y="1945"/>
                  </a:cubicBezTo>
                  <a:cubicBezTo>
                    <a:pt x="284" y="1982"/>
                    <a:pt x="342" y="1999"/>
                    <a:pt x="409" y="1999"/>
                  </a:cubicBezTo>
                  <a:cubicBezTo>
                    <a:pt x="668" y="1999"/>
                    <a:pt x="1069" y="1739"/>
                    <a:pt x="1432" y="1328"/>
                  </a:cubicBezTo>
                  <a:cubicBezTo>
                    <a:pt x="1870" y="811"/>
                    <a:pt x="2049" y="234"/>
                    <a:pt x="1830" y="55"/>
                  </a:cubicBezTo>
                  <a:cubicBezTo>
                    <a:pt x="1781" y="18"/>
                    <a:pt x="1720" y="1"/>
                    <a:pt x="165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3" name="Google Shape;6283;p38"/>
            <p:cNvSpPr/>
            <p:nvPr/>
          </p:nvSpPr>
          <p:spPr>
            <a:xfrm>
              <a:off x="2274250" y="3073325"/>
              <a:ext cx="20425" cy="48750"/>
            </a:xfrm>
            <a:custGeom>
              <a:rect b="b" l="l" r="r" t="t"/>
              <a:pathLst>
                <a:path extrusionOk="0" h="1950" w="817">
                  <a:moveTo>
                    <a:pt x="1" y="0"/>
                  </a:moveTo>
                  <a:lnTo>
                    <a:pt x="1" y="1950"/>
                  </a:lnTo>
                  <a:lnTo>
                    <a:pt x="816" y="1950"/>
                  </a:lnTo>
                  <a:lnTo>
                    <a:pt x="81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84" name="Google Shape;6284;p38"/>
          <p:cNvGrpSpPr/>
          <p:nvPr/>
        </p:nvGrpSpPr>
        <p:grpSpPr>
          <a:xfrm flipH="1">
            <a:off x="7524558" y="3057669"/>
            <a:ext cx="1142654" cy="1484609"/>
            <a:chOff x="1492475" y="2925250"/>
            <a:chExt cx="1001625" cy="1301375"/>
          </a:xfrm>
        </p:grpSpPr>
        <p:sp>
          <p:nvSpPr>
            <p:cNvPr id="6285" name="Google Shape;6285;p38"/>
            <p:cNvSpPr/>
            <p:nvPr/>
          </p:nvSpPr>
          <p:spPr>
            <a:xfrm>
              <a:off x="1492475" y="3091725"/>
              <a:ext cx="825075" cy="186525"/>
            </a:xfrm>
            <a:custGeom>
              <a:rect b="b" l="l" r="r" t="t"/>
              <a:pathLst>
                <a:path extrusionOk="0" fill="none" h="7461" w="33003">
                  <a:moveTo>
                    <a:pt x="1" y="2109"/>
                  </a:moveTo>
                  <a:cubicBezTo>
                    <a:pt x="1" y="2109"/>
                    <a:pt x="4636" y="7460"/>
                    <a:pt x="14920" y="7202"/>
                  </a:cubicBezTo>
                  <a:cubicBezTo>
                    <a:pt x="25821" y="6923"/>
                    <a:pt x="33003" y="0"/>
                    <a:pt x="33003" y="0"/>
                  </a:cubicBezTo>
                </a:path>
              </a:pathLst>
            </a:custGeom>
            <a:solidFill>
              <a:schemeClr val="dk1"/>
            </a:solidFill>
            <a:ln cap="flat" cmpd="sng" w="27850">
              <a:solidFill>
                <a:srgbClr val="FFFFFF"/>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6" name="Google Shape;6286;p38"/>
            <p:cNvSpPr/>
            <p:nvPr/>
          </p:nvSpPr>
          <p:spPr>
            <a:xfrm>
              <a:off x="2118600" y="4131125"/>
              <a:ext cx="375500" cy="95500"/>
            </a:xfrm>
            <a:custGeom>
              <a:rect b="b" l="l" r="r" t="t"/>
              <a:pathLst>
                <a:path extrusionOk="0" h="3820" w="15020">
                  <a:moveTo>
                    <a:pt x="7520" y="0"/>
                  </a:moveTo>
                  <a:cubicBezTo>
                    <a:pt x="3362" y="0"/>
                    <a:pt x="0" y="856"/>
                    <a:pt x="0" y="1910"/>
                  </a:cubicBezTo>
                  <a:cubicBezTo>
                    <a:pt x="0" y="2964"/>
                    <a:pt x="3362" y="3820"/>
                    <a:pt x="7520" y="3820"/>
                  </a:cubicBezTo>
                  <a:cubicBezTo>
                    <a:pt x="11658" y="3820"/>
                    <a:pt x="15019" y="2964"/>
                    <a:pt x="15019" y="1910"/>
                  </a:cubicBezTo>
                  <a:cubicBezTo>
                    <a:pt x="15019" y="856"/>
                    <a:pt x="11658" y="0"/>
                    <a:pt x="75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7" name="Google Shape;6287;p38"/>
            <p:cNvSpPr/>
            <p:nvPr/>
          </p:nvSpPr>
          <p:spPr>
            <a:xfrm>
              <a:off x="2274250" y="3122050"/>
              <a:ext cx="64200" cy="1028500"/>
            </a:xfrm>
            <a:custGeom>
              <a:rect b="b" l="l" r="r" t="t"/>
              <a:pathLst>
                <a:path extrusionOk="0" h="41140" w="2568">
                  <a:moveTo>
                    <a:pt x="1" y="1"/>
                  </a:moveTo>
                  <a:lnTo>
                    <a:pt x="1" y="41139"/>
                  </a:lnTo>
                  <a:lnTo>
                    <a:pt x="2567" y="41139"/>
                  </a:lnTo>
                  <a:lnTo>
                    <a:pt x="256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8" name="Google Shape;6288;p38"/>
            <p:cNvSpPr/>
            <p:nvPr/>
          </p:nvSpPr>
          <p:spPr>
            <a:xfrm>
              <a:off x="2286200" y="3122550"/>
              <a:ext cx="20400" cy="1027000"/>
            </a:xfrm>
            <a:custGeom>
              <a:rect b="b" l="l" r="r" t="t"/>
              <a:pathLst>
                <a:path extrusionOk="0" h="41080" w="816">
                  <a:moveTo>
                    <a:pt x="0" y="1"/>
                  </a:moveTo>
                  <a:lnTo>
                    <a:pt x="0" y="41079"/>
                  </a:lnTo>
                  <a:lnTo>
                    <a:pt x="816" y="41079"/>
                  </a:lnTo>
                  <a:lnTo>
                    <a:pt x="81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9" name="Google Shape;6289;p38"/>
            <p:cNvSpPr/>
            <p:nvPr/>
          </p:nvSpPr>
          <p:spPr>
            <a:xfrm>
              <a:off x="2264800" y="3073325"/>
              <a:ext cx="83100" cy="48750"/>
            </a:xfrm>
            <a:custGeom>
              <a:rect b="b" l="l" r="r" t="t"/>
              <a:pathLst>
                <a:path extrusionOk="0" h="1950" w="3324">
                  <a:moveTo>
                    <a:pt x="1" y="0"/>
                  </a:moveTo>
                  <a:lnTo>
                    <a:pt x="1" y="1950"/>
                  </a:lnTo>
                  <a:lnTo>
                    <a:pt x="3323" y="1950"/>
                  </a:lnTo>
                  <a:lnTo>
                    <a:pt x="332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0" name="Google Shape;6290;p38"/>
            <p:cNvSpPr/>
            <p:nvPr/>
          </p:nvSpPr>
          <p:spPr>
            <a:xfrm>
              <a:off x="2247900" y="3060900"/>
              <a:ext cx="114400" cy="12450"/>
            </a:xfrm>
            <a:custGeom>
              <a:rect b="b" l="l" r="r" t="t"/>
              <a:pathLst>
                <a:path extrusionOk="0" h="498" w="4576">
                  <a:moveTo>
                    <a:pt x="1" y="0"/>
                  </a:moveTo>
                  <a:lnTo>
                    <a:pt x="1" y="497"/>
                  </a:lnTo>
                  <a:lnTo>
                    <a:pt x="4576" y="497"/>
                  </a:lnTo>
                  <a:lnTo>
                    <a:pt x="457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1" name="Google Shape;6291;p38"/>
            <p:cNvSpPr/>
            <p:nvPr/>
          </p:nvSpPr>
          <p:spPr>
            <a:xfrm>
              <a:off x="2230500" y="2925250"/>
              <a:ext cx="148225" cy="138150"/>
            </a:xfrm>
            <a:custGeom>
              <a:rect b="b" l="l" r="r" t="t"/>
              <a:pathLst>
                <a:path extrusionOk="0" h="5526" w="5929">
                  <a:moveTo>
                    <a:pt x="2972" y="1"/>
                  </a:moveTo>
                  <a:cubicBezTo>
                    <a:pt x="1648" y="1"/>
                    <a:pt x="473" y="975"/>
                    <a:pt x="239" y="2323"/>
                  </a:cubicBezTo>
                  <a:cubicBezTo>
                    <a:pt x="0" y="3835"/>
                    <a:pt x="1015" y="5247"/>
                    <a:pt x="2527" y="5486"/>
                  </a:cubicBezTo>
                  <a:cubicBezTo>
                    <a:pt x="2683" y="5513"/>
                    <a:pt x="2838" y="5525"/>
                    <a:pt x="2992" y="5525"/>
                  </a:cubicBezTo>
                  <a:cubicBezTo>
                    <a:pt x="4318" y="5525"/>
                    <a:pt x="5476" y="4556"/>
                    <a:pt x="5690" y="3218"/>
                  </a:cubicBezTo>
                  <a:cubicBezTo>
                    <a:pt x="5928" y="1706"/>
                    <a:pt x="4914" y="294"/>
                    <a:pt x="3402" y="35"/>
                  </a:cubicBezTo>
                  <a:cubicBezTo>
                    <a:pt x="3258" y="12"/>
                    <a:pt x="3114" y="1"/>
                    <a:pt x="297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2" name="Google Shape;6292;p38"/>
            <p:cNvSpPr/>
            <p:nvPr/>
          </p:nvSpPr>
          <p:spPr>
            <a:xfrm>
              <a:off x="2240450" y="2934700"/>
              <a:ext cx="51250" cy="50000"/>
            </a:xfrm>
            <a:custGeom>
              <a:rect b="b" l="l" r="r" t="t"/>
              <a:pathLst>
                <a:path extrusionOk="0" h="2000" w="2050">
                  <a:moveTo>
                    <a:pt x="1651" y="1"/>
                  </a:moveTo>
                  <a:cubicBezTo>
                    <a:pt x="1382" y="1"/>
                    <a:pt x="984" y="261"/>
                    <a:pt x="637" y="672"/>
                  </a:cubicBezTo>
                  <a:cubicBezTo>
                    <a:pt x="179" y="1209"/>
                    <a:pt x="0" y="1766"/>
                    <a:pt x="239" y="1945"/>
                  </a:cubicBezTo>
                  <a:cubicBezTo>
                    <a:pt x="284" y="1982"/>
                    <a:pt x="342" y="1999"/>
                    <a:pt x="409" y="1999"/>
                  </a:cubicBezTo>
                  <a:cubicBezTo>
                    <a:pt x="668" y="1999"/>
                    <a:pt x="1069" y="1739"/>
                    <a:pt x="1432" y="1328"/>
                  </a:cubicBezTo>
                  <a:cubicBezTo>
                    <a:pt x="1870" y="811"/>
                    <a:pt x="2049" y="234"/>
                    <a:pt x="1830" y="55"/>
                  </a:cubicBezTo>
                  <a:cubicBezTo>
                    <a:pt x="1781" y="18"/>
                    <a:pt x="1720" y="1"/>
                    <a:pt x="165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3" name="Google Shape;6293;p38"/>
            <p:cNvSpPr/>
            <p:nvPr/>
          </p:nvSpPr>
          <p:spPr>
            <a:xfrm>
              <a:off x="2274250" y="3073325"/>
              <a:ext cx="20425" cy="48750"/>
            </a:xfrm>
            <a:custGeom>
              <a:rect b="b" l="l" r="r" t="t"/>
              <a:pathLst>
                <a:path extrusionOk="0" h="1950" w="817">
                  <a:moveTo>
                    <a:pt x="1" y="0"/>
                  </a:moveTo>
                  <a:lnTo>
                    <a:pt x="1" y="1950"/>
                  </a:lnTo>
                  <a:lnTo>
                    <a:pt x="816" y="1950"/>
                  </a:lnTo>
                  <a:lnTo>
                    <a:pt x="81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94" name="Google Shape;6294;p38"/>
          <p:cNvSpPr txBox="1"/>
          <p:nvPr>
            <p:ph type="ctrTitle"/>
          </p:nvPr>
        </p:nvSpPr>
        <p:spPr>
          <a:xfrm>
            <a:off x="1691650" y="560350"/>
            <a:ext cx="5791200" cy="27168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SzPts val="5200"/>
              <a:buNone/>
            </a:pPr>
            <a:r>
              <a:rPr lang="en" sz="6400"/>
              <a:t>Streaming Platform Analysis</a:t>
            </a:r>
            <a:endParaRPr sz="4500">
              <a:solidFill>
                <a:schemeClr val="accent3"/>
              </a:solidFill>
            </a:endParaRPr>
          </a:p>
        </p:txBody>
      </p:sp>
      <p:sp>
        <p:nvSpPr>
          <p:cNvPr id="6295" name="Google Shape;6295;p38"/>
          <p:cNvSpPr txBox="1"/>
          <p:nvPr>
            <p:ph idx="1" type="subTitle"/>
          </p:nvPr>
        </p:nvSpPr>
        <p:spPr>
          <a:xfrm>
            <a:off x="2288450" y="3567400"/>
            <a:ext cx="2456100" cy="1046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t/>
            </a:r>
            <a:endParaRPr/>
          </a:p>
          <a:p>
            <a:pPr indent="0" lvl="0" marL="0" rtl="0" algn="l">
              <a:lnSpc>
                <a:spcPct val="115000"/>
              </a:lnSpc>
              <a:spcBef>
                <a:spcPts val="0"/>
              </a:spcBef>
              <a:spcAft>
                <a:spcPts val="0"/>
              </a:spcAft>
              <a:buNone/>
            </a:pPr>
            <a:r>
              <a:t/>
            </a:r>
            <a:endParaRPr sz="1100">
              <a:latin typeface="Calibri"/>
              <a:ea typeface="Calibri"/>
              <a:cs typeface="Calibri"/>
              <a:sym typeface="Calibri"/>
            </a:endParaRPr>
          </a:p>
          <a:p>
            <a:pPr indent="0" lvl="0" marL="0" rtl="0" algn="l">
              <a:lnSpc>
                <a:spcPct val="115000"/>
              </a:lnSpc>
              <a:spcBef>
                <a:spcPts val="0"/>
              </a:spcBef>
              <a:spcAft>
                <a:spcPts val="0"/>
              </a:spcAft>
              <a:buNone/>
            </a:pPr>
            <a:r>
              <a:rPr lang="en" sz="1100">
                <a:latin typeface="Calibri"/>
                <a:ea typeface="Calibri"/>
                <a:cs typeface="Calibri"/>
                <a:sym typeface="Calibri"/>
              </a:rPr>
              <a:t>CHEN, Taoyue  1155141543</a:t>
            </a:r>
            <a:endParaRPr sz="1100">
              <a:latin typeface="Calibri"/>
              <a:ea typeface="Calibri"/>
              <a:cs typeface="Calibri"/>
              <a:sym typeface="Calibri"/>
            </a:endParaRPr>
          </a:p>
          <a:p>
            <a:pPr indent="0" lvl="0" marL="0" rtl="0" algn="l">
              <a:lnSpc>
                <a:spcPct val="115000"/>
              </a:lnSpc>
              <a:spcBef>
                <a:spcPts val="0"/>
              </a:spcBef>
              <a:spcAft>
                <a:spcPts val="0"/>
              </a:spcAft>
              <a:buNone/>
            </a:pPr>
            <a:r>
              <a:rPr lang="en" sz="1100">
                <a:latin typeface="Calibri"/>
                <a:ea typeface="Calibri"/>
                <a:cs typeface="Calibri"/>
                <a:sym typeface="Calibri"/>
              </a:rPr>
              <a:t>LAU, Ho Cheung 1155157540</a:t>
            </a:r>
            <a:endParaRPr sz="1100">
              <a:latin typeface="Calibri"/>
              <a:ea typeface="Calibri"/>
              <a:cs typeface="Calibri"/>
              <a:sym typeface="Calibri"/>
            </a:endParaRPr>
          </a:p>
          <a:p>
            <a:pPr indent="0" lvl="0" marL="0" rtl="0" algn="l">
              <a:lnSpc>
                <a:spcPct val="115000"/>
              </a:lnSpc>
              <a:spcBef>
                <a:spcPts val="0"/>
              </a:spcBef>
              <a:spcAft>
                <a:spcPts val="0"/>
              </a:spcAft>
              <a:buNone/>
            </a:pPr>
            <a:r>
              <a:rPr lang="en" sz="1100">
                <a:latin typeface="Calibri"/>
                <a:ea typeface="Calibri"/>
                <a:cs typeface="Calibri"/>
                <a:sym typeface="Calibri"/>
              </a:rPr>
              <a:t>LI, Yuji 1155157174</a:t>
            </a:r>
            <a:endParaRPr sz="1100">
              <a:latin typeface="Calibri"/>
              <a:ea typeface="Calibri"/>
              <a:cs typeface="Calibri"/>
              <a:sym typeface="Calibri"/>
            </a:endParaRPr>
          </a:p>
          <a:p>
            <a:pPr indent="0" lvl="0" marL="0" rtl="0" algn="ctr">
              <a:lnSpc>
                <a:spcPct val="100000"/>
              </a:lnSpc>
              <a:spcBef>
                <a:spcPts val="0"/>
              </a:spcBef>
              <a:spcAft>
                <a:spcPts val="0"/>
              </a:spcAft>
              <a:buSzPts val="1400"/>
              <a:buNone/>
            </a:pPr>
            <a:r>
              <a:t/>
            </a:r>
            <a:endParaRPr/>
          </a:p>
          <a:p>
            <a:pPr indent="0" lvl="0" marL="0" rtl="0" algn="ctr">
              <a:lnSpc>
                <a:spcPct val="100000"/>
              </a:lnSpc>
              <a:spcBef>
                <a:spcPts val="0"/>
              </a:spcBef>
              <a:spcAft>
                <a:spcPts val="0"/>
              </a:spcAft>
              <a:buSzPts val="1400"/>
              <a:buNone/>
            </a:pPr>
            <a:r>
              <a:t/>
            </a:r>
            <a:endParaRPr/>
          </a:p>
          <a:p>
            <a:pPr indent="0" lvl="0" marL="0" rtl="0" algn="ctr">
              <a:lnSpc>
                <a:spcPct val="100000"/>
              </a:lnSpc>
              <a:spcBef>
                <a:spcPts val="0"/>
              </a:spcBef>
              <a:spcAft>
                <a:spcPts val="0"/>
              </a:spcAft>
              <a:buSzPts val="1400"/>
              <a:buNone/>
            </a:pPr>
            <a:r>
              <a:t/>
            </a:r>
            <a:endParaRPr/>
          </a:p>
        </p:txBody>
      </p:sp>
      <p:sp>
        <p:nvSpPr>
          <p:cNvPr id="6296" name="Google Shape;6296;p38"/>
          <p:cNvSpPr/>
          <p:nvPr/>
        </p:nvSpPr>
        <p:spPr>
          <a:xfrm>
            <a:off x="6524673" y="3657524"/>
            <a:ext cx="299870" cy="284918"/>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7" name="Google Shape;6297;p38"/>
          <p:cNvSpPr/>
          <p:nvPr/>
        </p:nvSpPr>
        <p:spPr>
          <a:xfrm>
            <a:off x="1530998" y="2128687"/>
            <a:ext cx="299870" cy="284918"/>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8" name="Google Shape;6298;p38"/>
          <p:cNvSpPr txBox="1"/>
          <p:nvPr/>
        </p:nvSpPr>
        <p:spPr>
          <a:xfrm>
            <a:off x="4654975" y="3567400"/>
            <a:ext cx="3000000" cy="938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dk1"/>
                </a:solidFill>
                <a:latin typeface="Calibri"/>
                <a:ea typeface="Calibri"/>
                <a:cs typeface="Calibri"/>
                <a:sym typeface="Calibri"/>
              </a:rPr>
              <a:t>POON, Yin Ki</a:t>
            </a:r>
            <a:endParaRPr sz="11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n" sz="1100">
                <a:solidFill>
                  <a:schemeClr val="dk1"/>
                </a:solidFill>
                <a:latin typeface="Calibri"/>
                <a:ea typeface="Calibri"/>
                <a:cs typeface="Calibri"/>
                <a:sym typeface="Calibri"/>
              </a:rPr>
              <a:t>ZHAO, Shengchun 1155157253</a:t>
            </a:r>
            <a:endParaRPr sz="11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1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100">
              <a:solidFill>
                <a:schemeClr val="dk1"/>
              </a:solidFill>
              <a:latin typeface="Calibri"/>
              <a:ea typeface="Calibri"/>
              <a:cs typeface="Calibri"/>
              <a:sym typeface="Calibri"/>
            </a:endParaRPr>
          </a:p>
        </p:txBody>
      </p:sp>
      <p:sp>
        <p:nvSpPr>
          <p:cNvPr id="6299" name="Google Shape;6299;p38"/>
          <p:cNvSpPr txBox="1"/>
          <p:nvPr/>
        </p:nvSpPr>
        <p:spPr>
          <a:xfrm>
            <a:off x="3873550" y="3277150"/>
            <a:ext cx="1427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Limelight"/>
                <a:ea typeface="Limelight"/>
                <a:cs typeface="Limelight"/>
                <a:sym typeface="Limelight"/>
              </a:rPr>
              <a:t>Group 6</a:t>
            </a:r>
            <a:endParaRPr>
              <a:solidFill>
                <a:schemeClr val="dk1"/>
              </a:solidFill>
              <a:latin typeface="Limelight"/>
              <a:ea typeface="Limelight"/>
              <a:cs typeface="Limelight"/>
              <a:sym typeface="Limelight"/>
            </a:endParaRPr>
          </a:p>
        </p:txBody>
      </p:sp>
      <p:sp>
        <p:nvSpPr>
          <p:cNvPr id="6300" name="Google Shape;6300;p38"/>
          <p:cNvSpPr/>
          <p:nvPr/>
        </p:nvSpPr>
        <p:spPr>
          <a:xfrm>
            <a:off x="7224673" y="1680237"/>
            <a:ext cx="299870" cy="284918"/>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2" name="Shape 6522"/>
        <p:cNvGrpSpPr/>
        <p:nvPr/>
      </p:nvGrpSpPr>
      <p:grpSpPr>
        <a:xfrm>
          <a:off x="0" y="0"/>
          <a:ext cx="0" cy="0"/>
          <a:chOff x="0" y="0"/>
          <a:chExt cx="0" cy="0"/>
        </a:xfrm>
      </p:grpSpPr>
      <p:pic>
        <p:nvPicPr>
          <p:cNvPr id="6523" name="Google Shape;6523;p47"/>
          <p:cNvPicPr preferRelativeResize="0"/>
          <p:nvPr/>
        </p:nvPicPr>
        <p:blipFill rotWithShape="1">
          <a:blip r:embed="rId3">
            <a:alphaModFix/>
          </a:blip>
          <a:srcRect b="-1124" l="0" r="0" t="-1114"/>
          <a:stretch/>
        </p:blipFill>
        <p:spPr>
          <a:xfrm>
            <a:off x="541325" y="814475"/>
            <a:ext cx="8061351" cy="4393150"/>
          </a:xfrm>
          <a:prstGeom prst="rect">
            <a:avLst/>
          </a:prstGeom>
          <a:noFill/>
          <a:ln>
            <a:noFill/>
          </a:ln>
        </p:spPr>
      </p:pic>
      <p:sp>
        <p:nvSpPr>
          <p:cNvPr id="6524" name="Google Shape;6524;p47"/>
          <p:cNvSpPr txBox="1"/>
          <p:nvPr>
            <p:ph idx="15" type="title"/>
          </p:nvPr>
        </p:nvSpPr>
        <p:spPr>
          <a:xfrm>
            <a:off x="720000" y="132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500"/>
              <a:t>Extended </a:t>
            </a:r>
            <a:r>
              <a:rPr b="1" lang="en" sz="3500"/>
              <a:t>Analysis  of </a:t>
            </a:r>
            <a:r>
              <a:rPr b="1" lang="en" sz="3500">
                <a:solidFill>
                  <a:schemeClr val="accent2"/>
                </a:solidFill>
              </a:rPr>
              <a:t>case 25</a:t>
            </a:r>
            <a:endParaRPr/>
          </a:p>
        </p:txBody>
      </p:sp>
      <p:sp>
        <p:nvSpPr>
          <p:cNvPr id="6525" name="Google Shape;6525;p47"/>
          <p:cNvSpPr txBox="1"/>
          <p:nvPr/>
        </p:nvSpPr>
        <p:spPr>
          <a:xfrm>
            <a:off x="1270725" y="1480300"/>
            <a:ext cx="16941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solidFill>
                  <a:schemeClr val="lt2"/>
                </a:solidFill>
                <a:latin typeface="Limelight"/>
                <a:ea typeface="Limelight"/>
                <a:cs typeface="Limelight"/>
                <a:sym typeface="Limelight"/>
              </a:rPr>
              <a:t>03</a:t>
            </a:r>
            <a:endParaRPr sz="6000"/>
          </a:p>
        </p:txBody>
      </p:sp>
      <p:sp>
        <p:nvSpPr>
          <p:cNvPr id="6526" name="Google Shape;6526;p47"/>
          <p:cNvSpPr txBox="1"/>
          <p:nvPr/>
        </p:nvSpPr>
        <p:spPr>
          <a:xfrm>
            <a:off x="1561250" y="2431175"/>
            <a:ext cx="3897000" cy="845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i="1" lang="en" sz="1300">
                <a:solidFill>
                  <a:schemeClr val="lt2"/>
                </a:solidFill>
                <a:latin typeface="Limelight"/>
                <a:ea typeface="Limelight"/>
                <a:cs typeface="Limelight"/>
                <a:sym typeface="Limelight"/>
              </a:rPr>
              <a:t>Platforms by the number of movies available with different production years from 1915 to 2020.</a:t>
            </a:r>
            <a:endParaRPr sz="1600">
              <a:solidFill>
                <a:schemeClr val="lt2"/>
              </a:solidFill>
              <a:latin typeface="Limelight"/>
              <a:ea typeface="Limelight"/>
              <a:cs typeface="Limelight"/>
              <a:sym typeface="Lime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0" name="Shape 6530"/>
        <p:cNvGrpSpPr/>
        <p:nvPr/>
      </p:nvGrpSpPr>
      <p:grpSpPr>
        <a:xfrm>
          <a:off x="0" y="0"/>
          <a:ext cx="0" cy="0"/>
          <a:chOff x="0" y="0"/>
          <a:chExt cx="0" cy="0"/>
        </a:xfrm>
      </p:grpSpPr>
      <p:sp>
        <p:nvSpPr>
          <p:cNvPr id="6531" name="Google Shape;6531;p48"/>
          <p:cNvSpPr txBox="1"/>
          <p:nvPr/>
        </p:nvSpPr>
        <p:spPr>
          <a:xfrm>
            <a:off x="906600" y="145225"/>
            <a:ext cx="73308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400">
                <a:solidFill>
                  <a:schemeClr val="dk1"/>
                </a:solidFill>
                <a:latin typeface="Limelight"/>
                <a:ea typeface="Limelight"/>
                <a:cs typeface="Limelight"/>
                <a:sym typeface="Limelight"/>
              </a:rPr>
              <a:t>Extended Analysis  of </a:t>
            </a:r>
            <a:r>
              <a:rPr b="1" lang="en" sz="3400">
                <a:solidFill>
                  <a:schemeClr val="accent2"/>
                </a:solidFill>
                <a:latin typeface="Limelight"/>
                <a:ea typeface="Limelight"/>
                <a:cs typeface="Limelight"/>
                <a:sym typeface="Limelight"/>
              </a:rPr>
              <a:t>case 25</a:t>
            </a:r>
            <a:endParaRPr sz="1300"/>
          </a:p>
        </p:txBody>
      </p:sp>
      <p:sp>
        <p:nvSpPr>
          <p:cNvPr id="6532" name="Google Shape;6532;p48"/>
          <p:cNvSpPr txBox="1"/>
          <p:nvPr/>
        </p:nvSpPr>
        <p:spPr>
          <a:xfrm>
            <a:off x="2556925" y="853225"/>
            <a:ext cx="6011400" cy="44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i="1" lang="en" sz="1700">
                <a:solidFill>
                  <a:schemeClr val="accent1"/>
                </a:solidFill>
                <a:latin typeface="Limelight"/>
                <a:ea typeface="Limelight"/>
                <a:cs typeface="Limelight"/>
                <a:sym typeface="Limelight"/>
              </a:rPr>
              <a:t>Platforms by their top ten genres of movies</a:t>
            </a:r>
            <a:endParaRPr b="1" i="1" sz="2500">
              <a:solidFill>
                <a:schemeClr val="accent1"/>
              </a:solidFill>
              <a:latin typeface="Limelight"/>
              <a:ea typeface="Limelight"/>
              <a:cs typeface="Limelight"/>
              <a:sym typeface="Limelight"/>
            </a:endParaRPr>
          </a:p>
        </p:txBody>
      </p:sp>
      <p:sp>
        <p:nvSpPr>
          <p:cNvPr id="6533" name="Google Shape;6533;p48"/>
          <p:cNvSpPr txBox="1"/>
          <p:nvPr>
            <p:ph idx="14" type="title"/>
          </p:nvPr>
        </p:nvSpPr>
        <p:spPr>
          <a:xfrm>
            <a:off x="1221250" y="722425"/>
            <a:ext cx="1053000" cy="70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accent1"/>
                </a:solidFill>
              </a:rPr>
              <a:t>04</a:t>
            </a:r>
            <a:endParaRPr sz="3600">
              <a:solidFill>
                <a:schemeClr val="accent1"/>
              </a:solidFill>
            </a:endParaRPr>
          </a:p>
        </p:txBody>
      </p:sp>
      <p:pic>
        <p:nvPicPr>
          <p:cNvPr id="6534" name="Google Shape;6534;p48"/>
          <p:cNvPicPr preferRelativeResize="0"/>
          <p:nvPr/>
        </p:nvPicPr>
        <p:blipFill>
          <a:blip r:embed="rId3">
            <a:alphaModFix/>
          </a:blip>
          <a:stretch>
            <a:fillRect/>
          </a:stretch>
        </p:blipFill>
        <p:spPr>
          <a:xfrm>
            <a:off x="805700" y="1430425"/>
            <a:ext cx="7532599" cy="40132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8" name="Shape 6538"/>
        <p:cNvGrpSpPr/>
        <p:nvPr/>
      </p:nvGrpSpPr>
      <p:grpSpPr>
        <a:xfrm>
          <a:off x="0" y="0"/>
          <a:ext cx="0" cy="0"/>
          <a:chOff x="0" y="0"/>
          <a:chExt cx="0" cy="0"/>
        </a:xfrm>
      </p:grpSpPr>
      <p:sp>
        <p:nvSpPr>
          <p:cNvPr id="6539" name="Google Shape;6539;p49"/>
          <p:cNvSpPr txBox="1"/>
          <p:nvPr>
            <p:ph idx="15" type="title"/>
          </p:nvPr>
        </p:nvSpPr>
        <p:spPr>
          <a:xfrm>
            <a:off x="720000" y="4"/>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400"/>
              <a:t>Extended Analysis  of </a:t>
            </a:r>
            <a:r>
              <a:rPr b="1" lang="en" sz="3400">
                <a:solidFill>
                  <a:schemeClr val="accent2"/>
                </a:solidFill>
              </a:rPr>
              <a:t>case 25</a:t>
            </a:r>
            <a:endParaRPr/>
          </a:p>
        </p:txBody>
      </p:sp>
      <p:pic>
        <p:nvPicPr>
          <p:cNvPr id="6540" name="Google Shape;6540;p49"/>
          <p:cNvPicPr preferRelativeResize="0"/>
          <p:nvPr/>
        </p:nvPicPr>
        <p:blipFill>
          <a:blip r:embed="rId3">
            <a:alphaModFix/>
          </a:blip>
          <a:stretch>
            <a:fillRect/>
          </a:stretch>
        </p:blipFill>
        <p:spPr>
          <a:xfrm>
            <a:off x="4109875" y="688775"/>
            <a:ext cx="4192326" cy="4097576"/>
          </a:xfrm>
          <a:prstGeom prst="rect">
            <a:avLst/>
          </a:prstGeom>
          <a:noFill/>
          <a:ln>
            <a:noFill/>
          </a:ln>
        </p:spPr>
      </p:pic>
      <p:sp>
        <p:nvSpPr>
          <p:cNvPr id="6541" name="Google Shape;6541;p49"/>
          <p:cNvSpPr txBox="1"/>
          <p:nvPr/>
        </p:nvSpPr>
        <p:spPr>
          <a:xfrm>
            <a:off x="520400" y="2434850"/>
            <a:ext cx="3207000" cy="165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i="1" lang="en" sz="1700">
                <a:solidFill>
                  <a:schemeClr val="dk1"/>
                </a:solidFill>
                <a:latin typeface="Limelight"/>
                <a:ea typeface="Limelight"/>
                <a:cs typeface="Limelight"/>
                <a:sym typeface="Limelight"/>
              </a:rPr>
              <a:t>Platforms shares of top 50 movies in</a:t>
            </a:r>
            <a:r>
              <a:rPr i="1" lang="en" sz="1700">
                <a:solidFill>
                  <a:schemeClr val="accent1"/>
                </a:solidFill>
                <a:latin typeface="Limelight"/>
                <a:ea typeface="Limelight"/>
                <a:cs typeface="Limelight"/>
                <a:sym typeface="Limelight"/>
              </a:rPr>
              <a:t> Genre Documentaries, Action, Animation, </a:t>
            </a:r>
            <a:r>
              <a:rPr i="1" lang="en" sz="1700">
                <a:solidFill>
                  <a:schemeClr val="dk1"/>
                </a:solidFill>
                <a:latin typeface="Limelight"/>
                <a:ea typeface="Limelight"/>
                <a:cs typeface="Limelight"/>
                <a:sym typeface="Limelight"/>
              </a:rPr>
              <a:t>and</a:t>
            </a:r>
            <a:r>
              <a:rPr i="1" lang="en" sz="1700">
                <a:solidFill>
                  <a:schemeClr val="accent1"/>
                </a:solidFill>
                <a:latin typeface="Limelight"/>
                <a:ea typeface="Limelight"/>
                <a:cs typeface="Limelight"/>
                <a:sym typeface="Limelight"/>
              </a:rPr>
              <a:t> Adventure  </a:t>
            </a:r>
            <a:endParaRPr i="1" sz="1700">
              <a:solidFill>
                <a:schemeClr val="accent1"/>
              </a:solidFill>
              <a:latin typeface="Limelight"/>
              <a:ea typeface="Limelight"/>
              <a:cs typeface="Limelight"/>
              <a:sym typeface="Limelight"/>
            </a:endParaRPr>
          </a:p>
        </p:txBody>
      </p:sp>
      <p:sp>
        <p:nvSpPr>
          <p:cNvPr id="6542" name="Google Shape;6542;p49"/>
          <p:cNvSpPr txBox="1"/>
          <p:nvPr>
            <p:ph idx="14" type="title"/>
          </p:nvPr>
        </p:nvSpPr>
        <p:spPr>
          <a:xfrm>
            <a:off x="1107375" y="989500"/>
            <a:ext cx="1773000" cy="129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400">
                <a:solidFill>
                  <a:schemeClr val="accent1"/>
                </a:solidFill>
              </a:rPr>
              <a:t>05</a:t>
            </a:r>
            <a:endParaRPr sz="7400">
              <a:solidFill>
                <a:schemeClr val="accen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6" name="Shape 6546"/>
        <p:cNvGrpSpPr/>
        <p:nvPr/>
      </p:nvGrpSpPr>
      <p:grpSpPr>
        <a:xfrm>
          <a:off x="0" y="0"/>
          <a:ext cx="0" cy="0"/>
          <a:chOff x="0" y="0"/>
          <a:chExt cx="0" cy="0"/>
        </a:xfrm>
      </p:grpSpPr>
      <p:sp>
        <p:nvSpPr>
          <p:cNvPr id="6547" name="Google Shape;6547;p50"/>
          <p:cNvSpPr txBox="1"/>
          <p:nvPr>
            <p:ph type="title"/>
          </p:nvPr>
        </p:nvSpPr>
        <p:spPr>
          <a:xfrm>
            <a:off x="4974050" y="1256125"/>
            <a:ext cx="2341800" cy="1234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95%</a:t>
            </a:r>
            <a:endParaRPr/>
          </a:p>
        </p:txBody>
      </p:sp>
      <p:sp>
        <p:nvSpPr>
          <p:cNvPr id="6548" name="Google Shape;6548;p50"/>
          <p:cNvSpPr txBox="1"/>
          <p:nvPr>
            <p:ph idx="1" type="subTitle"/>
          </p:nvPr>
        </p:nvSpPr>
        <p:spPr>
          <a:xfrm>
            <a:off x="4974050" y="2490325"/>
            <a:ext cx="23418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Limelight"/>
                <a:ea typeface="Limelight"/>
                <a:cs typeface="Limelight"/>
                <a:sym typeface="Limelight"/>
              </a:rPr>
              <a:t>Prime Video</a:t>
            </a:r>
            <a:endParaRPr sz="2100">
              <a:latin typeface="Limelight"/>
              <a:ea typeface="Limelight"/>
              <a:cs typeface="Limelight"/>
              <a:sym typeface="Limelight"/>
            </a:endParaRPr>
          </a:p>
        </p:txBody>
      </p:sp>
      <p:sp>
        <p:nvSpPr>
          <p:cNvPr id="6549" name="Google Shape;6549;p50"/>
          <p:cNvSpPr txBox="1"/>
          <p:nvPr/>
        </p:nvSpPr>
        <p:spPr>
          <a:xfrm>
            <a:off x="701925" y="205750"/>
            <a:ext cx="72492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solidFill>
                  <a:schemeClr val="dk1"/>
                </a:solidFill>
                <a:latin typeface="Limelight"/>
                <a:ea typeface="Limelight"/>
                <a:cs typeface="Limelight"/>
                <a:sym typeface="Limelight"/>
              </a:rPr>
              <a:t>Extended Analysis  of </a:t>
            </a:r>
            <a:r>
              <a:rPr b="1" lang="en" sz="3400">
                <a:solidFill>
                  <a:schemeClr val="accent2"/>
                </a:solidFill>
                <a:latin typeface="Limelight"/>
                <a:ea typeface="Limelight"/>
                <a:cs typeface="Limelight"/>
                <a:sym typeface="Limelight"/>
              </a:rPr>
              <a:t>case 25</a:t>
            </a:r>
            <a:endParaRPr sz="3000">
              <a:solidFill>
                <a:schemeClr val="dk1"/>
              </a:solidFill>
              <a:latin typeface="Limelight"/>
              <a:ea typeface="Limelight"/>
              <a:cs typeface="Limelight"/>
              <a:sym typeface="Limelight"/>
            </a:endParaRPr>
          </a:p>
        </p:txBody>
      </p:sp>
      <p:sp>
        <p:nvSpPr>
          <p:cNvPr id="6550" name="Google Shape;6550;p50"/>
          <p:cNvSpPr txBox="1"/>
          <p:nvPr>
            <p:ph type="title"/>
          </p:nvPr>
        </p:nvSpPr>
        <p:spPr>
          <a:xfrm>
            <a:off x="1374725" y="1256125"/>
            <a:ext cx="2341800" cy="1234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90%</a:t>
            </a:r>
            <a:endParaRPr/>
          </a:p>
        </p:txBody>
      </p:sp>
      <p:sp>
        <p:nvSpPr>
          <p:cNvPr id="6551" name="Google Shape;6551;p50"/>
          <p:cNvSpPr txBox="1"/>
          <p:nvPr>
            <p:ph idx="1" type="subTitle"/>
          </p:nvPr>
        </p:nvSpPr>
        <p:spPr>
          <a:xfrm>
            <a:off x="1374725" y="2490325"/>
            <a:ext cx="23418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Limelight"/>
                <a:ea typeface="Limelight"/>
                <a:cs typeface="Limelight"/>
                <a:sym typeface="Limelight"/>
              </a:rPr>
              <a:t>Netflix</a:t>
            </a:r>
            <a:endParaRPr sz="2100">
              <a:latin typeface="Limelight"/>
              <a:ea typeface="Limelight"/>
              <a:cs typeface="Limelight"/>
              <a:sym typeface="Limelight"/>
            </a:endParaRPr>
          </a:p>
        </p:txBody>
      </p:sp>
      <p:sp>
        <p:nvSpPr>
          <p:cNvPr id="6552" name="Google Shape;6552;p50"/>
          <p:cNvSpPr txBox="1"/>
          <p:nvPr>
            <p:ph type="title"/>
          </p:nvPr>
        </p:nvSpPr>
        <p:spPr>
          <a:xfrm>
            <a:off x="1374725" y="2984125"/>
            <a:ext cx="2341800" cy="1234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94%</a:t>
            </a:r>
            <a:endParaRPr/>
          </a:p>
        </p:txBody>
      </p:sp>
      <p:sp>
        <p:nvSpPr>
          <p:cNvPr id="6553" name="Google Shape;6553;p50"/>
          <p:cNvSpPr txBox="1"/>
          <p:nvPr>
            <p:ph idx="1" type="subTitle"/>
          </p:nvPr>
        </p:nvSpPr>
        <p:spPr>
          <a:xfrm>
            <a:off x="1374725" y="4218325"/>
            <a:ext cx="23418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Limelight"/>
                <a:ea typeface="Limelight"/>
                <a:cs typeface="Limelight"/>
                <a:sym typeface="Limelight"/>
              </a:rPr>
              <a:t>Disney+</a:t>
            </a:r>
            <a:endParaRPr sz="2100">
              <a:latin typeface="Limelight"/>
              <a:ea typeface="Limelight"/>
              <a:cs typeface="Limelight"/>
              <a:sym typeface="Limelight"/>
            </a:endParaRPr>
          </a:p>
        </p:txBody>
      </p:sp>
      <p:sp>
        <p:nvSpPr>
          <p:cNvPr id="6554" name="Google Shape;6554;p50"/>
          <p:cNvSpPr txBox="1"/>
          <p:nvPr>
            <p:ph type="title"/>
          </p:nvPr>
        </p:nvSpPr>
        <p:spPr>
          <a:xfrm>
            <a:off x="4974050" y="2984125"/>
            <a:ext cx="2341800" cy="1234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71</a:t>
            </a:r>
            <a:r>
              <a:rPr lang="en"/>
              <a:t>%</a:t>
            </a:r>
            <a:endParaRPr/>
          </a:p>
        </p:txBody>
      </p:sp>
      <p:sp>
        <p:nvSpPr>
          <p:cNvPr id="6555" name="Google Shape;6555;p50"/>
          <p:cNvSpPr txBox="1"/>
          <p:nvPr>
            <p:ph idx="1" type="subTitle"/>
          </p:nvPr>
        </p:nvSpPr>
        <p:spPr>
          <a:xfrm>
            <a:off x="4974050" y="4218325"/>
            <a:ext cx="23418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Limelight"/>
                <a:ea typeface="Limelight"/>
                <a:cs typeface="Limelight"/>
                <a:sym typeface="Limelight"/>
              </a:rPr>
              <a:t>Hulu</a:t>
            </a:r>
            <a:endParaRPr sz="2100">
              <a:latin typeface="Limelight"/>
              <a:ea typeface="Limelight"/>
              <a:cs typeface="Limelight"/>
              <a:sym typeface="Lime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9" name="Shape 6559"/>
        <p:cNvGrpSpPr/>
        <p:nvPr/>
      </p:nvGrpSpPr>
      <p:grpSpPr>
        <a:xfrm>
          <a:off x="0" y="0"/>
          <a:ext cx="0" cy="0"/>
          <a:chOff x="0" y="0"/>
          <a:chExt cx="0" cy="0"/>
        </a:xfrm>
      </p:grpSpPr>
      <p:sp>
        <p:nvSpPr>
          <p:cNvPr id="6560" name="Google Shape;6560;p51"/>
          <p:cNvSpPr txBox="1"/>
          <p:nvPr>
            <p:ph type="title"/>
          </p:nvPr>
        </p:nvSpPr>
        <p:spPr>
          <a:xfrm rot="235">
            <a:off x="3590975" y="869350"/>
            <a:ext cx="4389600" cy="955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9600"/>
              <a:buNone/>
            </a:pPr>
            <a:r>
              <a:rPr lang="en" sz="4800">
                <a:solidFill>
                  <a:srgbClr val="F2F2F2"/>
                </a:solidFill>
              </a:rPr>
              <a:t>Limitation ?</a:t>
            </a:r>
            <a:endParaRPr sz="4800"/>
          </a:p>
        </p:txBody>
      </p:sp>
      <p:sp>
        <p:nvSpPr>
          <p:cNvPr id="6561" name="Google Shape;6561;p51"/>
          <p:cNvSpPr txBox="1"/>
          <p:nvPr>
            <p:ph idx="1" type="subTitle"/>
          </p:nvPr>
        </p:nvSpPr>
        <p:spPr>
          <a:xfrm>
            <a:off x="3754575" y="1825300"/>
            <a:ext cx="4697400" cy="1796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sz="2000">
                <a:solidFill>
                  <a:srgbClr val="FFB243"/>
                </a:solidFill>
                <a:latin typeface="Limelight"/>
                <a:ea typeface="Limelight"/>
                <a:cs typeface="Limelight"/>
                <a:sym typeface="Limelight"/>
              </a:rPr>
              <a:t>Completeness </a:t>
            </a:r>
            <a:endParaRPr sz="2000">
              <a:solidFill>
                <a:srgbClr val="FFB243"/>
              </a:solidFill>
              <a:latin typeface="Limelight"/>
              <a:ea typeface="Limelight"/>
              <a:cs typeface="Limelight"/>
              <a:sym typeface="Limelight"/>
            </a:endParaRPr>
          </a:p>
          <a:p>
            <a:pPr indent="0" lvl="0" marL="0" rtl="0" algn="ctr">
              <a:lnSpc>
                <a:spcPct val="100000"/>
              </a:lnSpc>
              <a:spcBef>
                <a:spcPts val="1200"/>
              </a:spcBef>
              <a:spcAft>
                <a:spcPts val="0"/>
              </a:spcAft>
              <a:buSzPts val="1600"/>
              <a:buNone/>
            </a:pPr>
            <a:r>
              <a:rPr lang="en" sz="2000">
                <a:latin typeface="Limelight"/>
                <a:ea typeface="Limelight"/>
                <a:cs typeface="Limelight"/>
                <a:sym typeface="Limelight"/>
              </a:rPr>
              <a:t>or </a:t>
            </a:r>
            <a:endParaRPr sz="2000">
              <a:latin typeface="Limelight"/>
              <a:ea typeface="Limelight"/>
              <a:cs typeface="Limelight"/>
              <a:sym typeface="Limelight"/>
            </a:endParaRPr>
          </a:p>
          <a:p>
            <a:pPr indent="0" lvl="0" marL="0" rtl="0" algn="ctr">
              <a:lnSpc>
                <a:spcPct val="100000"/>
              </a:lnSpc>
              <a:spcBef>
                <a:spcPts val="1200"/>
              </a:spcBef>
              <a:spcAft>
                <a:spcPts val="0"/>
              </a:spcAft>
              <a:buSzPts val="1600"/>
              <a:buNone/>
            </a:pPr>
            <a:r>
              <a:rPr lang="en" sz="2000">
                <a:solidFill>
                  <a:srgbClr val="FFB243"/>
                </a:solidFill>
                <a:latin typeface="Limelight"/>
                <a:ea typeface="Limelight"/>
                <a:cs typeface="Limelight"/>
                <a:sym typeface="Limelight"/>
              </a:rPr>
              <a:t>representability </a:t>
            </a:r>
            <a:endParaRPr sz="2000">
              <a:solidFill>
                <a:srgbClr val="FFB243"/>
              </a:solidFill>
              <a:latin typeface="Limelight"/>
              <a:ea typeface="Limelight"/>
              <a:cs typeface="Limelight"/>
              <a:sym typeface="Limelight"/>
            </a:endParaRPr>
          </a:p>
          <a:p>
            <a:pPr indent="0" lvl="0" marL="0" rtl="0" algn="ctr">
              <a:lnSpc>
                <a:spcPct val="100000"/>
              </a:lnSpc>
              <a:spcBef>
                <a:spcPts val="1200"/>
              </a:spcBef>
              <a:spcAft>
                <a:spcPts val="1200"/>
              </a:spcAft>
              <a:buSzPts val="1600"/>
              <a:buNone/>
            </a:pPr>
            <a:r>
              <a:rPr lang="en" sz="2000">
                <a:latin typeface="Limelight"/>
                <a:ea typeface="Limelight"/>
                <a:cs typeface="Limelight"/>
                <a:sym typeface="Limelight"/>
              </a:rPr>
              <a:t>of our dataset</a:t>
            </a:r>
            <a:endParaRPr sz="2000">
              <a:latin typeface="Limelight"/>
              <a:ea typeface="Limelight"/>
              <a:cs typeface="Limelight"/>
              <a:sym typeface="Limelight"/>
            </a:endParaRPr>
          </a:p>
        </p:txBody>
      </p:sp>
      <p:grpSp>
        <p:nvGrpSpPr>
          <p:cNvPr id="6562" name="Google Shape;6562;p51"/>
          <p:cNvGrpSpPr/>
          <p:nvPr/>
        </p:nvGrpSpPr>
        <p:grpSpPr>
          <a:xfrm flipH="1">
            <a:off x="1196261" y="1611287"/>
            <a:ext cx="1600817" cy="3045315"/>
            <a:chOff x="2618700" y="617425"/>
            <a:chExt cx="2355875" cy="4481700"/>
          </a:xfrm>
        </p:grpSpPr>
        <p:sp>
          <p:nvSpPr>
            <p:cNvPr id="6563" name="Google Shape;6563;p51"/>
            <p:cNvSpPr/>
            <p:nvPr/>
          </p:nvSpPr>
          <p:spPr>
            <a:xfrm>
              <a:off x="2618700" y="4325200"/>
              <a:ext cx="2355875" cy="773925"/>
            </a:xfrm>
            <a:custGeom>
              <a:rect b="b" l="l" r="r" t="t"/>
              <a:pathLst>
                <a:path extrusionOk="0" h="30957" w="94235">
                  <a:moveTo>
                    <a:pt x="47101" y="1"/>
                  </a:moveTo>
                  <a:lnTo>
                    <a:pt x="35793" y="6605"/>
                  </a:lnTo>
                  <a:lnTo>
                    <a:pt x="4104" y="6639"/>
                  </a:lnTo>
                  <a:lnTo>
                    <a:pt x="21349" y="14645"/>
                  </a:lnTo>
                  <a:lnTo>
                    <a:pt x="1" y="30956"/>
                  </a:lnTo>
                  <a:lnTo>
                    <a:pt x="47101" y="24085"/>
                  </a:lnTo>
                  <a:lnTo>
                    <a:pt x="94235" y="30956"/>
                  </a:lnTo>
                  <a:lnTo>
                    <a:pt x="72886" y="14645"/>
                  </a:lnTo>
                  <a:lnTo>
                    <a:pt x="90098" y="6639"/>
                  </a:lnTo>
                  <a:lnTo>
                    <a:pt x="58409" y="6605"/>
                  </a:lnTo>
                  <a:lnTo>
                    <a:pt x="4710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4" name="Google Shape;6564;p51"/>
            <p:cNvSpPr/>
            <p:nvPr/>
          </p:nvSpPr>
          <p:spPr>
            <a:xfrm>
              <a:off x="3091550" y="4491150"/>
              <a:ext cx="1779625" cy="538750"/>
            </a:xfrm>
            <a:custGeom>
              <a:rect b="b" l="l" r="r" t="t"/>
              <a:pathLst>
                <a:path extrusionOk="0" h="21550" w="71185">
                  <a:moveTo>
                    <a:pt x="56841" y="1"/>
                  </a:moveTo>
                  <a:lnTo>
                    <a:pt x="0" y="21550"/>
                  </a:lnTo>
                  <a:lnTo>
                    <a:pt x="28187" y="17447"/>
                  </a:lnTo>
                  <a:lnTo>
                    <a:pt x="38128" y="18881"/>
                  </a:lnTo>
                  <a:lnTo>
                    <a:pt x="58209" y="11276"/>
                  </a:lnTo>
                  <a:lnTo>
                    <a:pt x="53972" y="8007"/>
                  </a:lnTo>
                  <a:lnTo>
                    <a:pt x="71184" y="1"/>
                  </a:lnTo>
                  <a:close/>
                </a:path>
              </a:pathLst>
            </a:custGeom>
            <a:solidFill>
              <a:srgbClr val="FFFFFF">
                <a:alpha val="1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5" name="Google Shape;6565;p51"/>
            <p:cNvSpPr/>
            <p:nvPr/>
          </p:nvSpPr>
          <p:spPr>
            <a:xfrm>
              <a:off x="2786325" y="4389425"/>
              <a:ext cx="1281775" cy="581275"/>
            </a:xfrm>
            <a:custGeom>
              <a:rect b="b" l="l" r="r" t="t"/>
              <a:pathLst>
                <a:path extrusionOk="0" h="23251" w="51271">
                  <a:moveTo>
                    <a:pt x="44766" y="0"/>
                  </a:moveTo>
                  <a:lnTo>
                    <a:pt x="13844" y="11709"/>
                  </a:lnTo>
                  <a:lnTo>
                    <a:pt x="14644" y="12076"/>
                  </a:lnTo>
                  <a:lnTo>
                    <a:pt x="1" y="23250"/>
                  </a:lnTo>
                  <a:lnTo>
                    <a:pt x="1" y="23250"/>
                  </a:lnTo>
                  <a:lnTo>
                    <a:pt x="51271" y="3836"/>
                  </a:lnTo>
                  <a:lnTo>
                    <a:pt x="44766" y="0"/>
                  </a:lnTo>
                  <a:close/>
                </a:path>
              </a:pathLst>
            </a:custGeom>
            <a:solidFill>
              <a:srgbClr val="FFFFFF">
                <a:alpha val="1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6" name="Google Shape;6566;p51"/>
            <p:cNvSpPr/>
            <p:nvPr/>
          </p:nvSpPr>
          <p:spPr>
            <a:xfrm>
              <a:off x="3219125" y="2473050"/>
              <a:ext cx="117625" cy="107600"/>
            </a:xfrm>
            <a:custGeom>
              <a:rect b="b" l="l" r="r" t="t"/>
              <a:pathLst>
                <a:path extrusionOk="0" h="4304" w="4705">
                  <a:moveTo>
                    <a:pt x="4704" y="0"/>
                  </a:moveTo>
                  <a:lnTo>
                    <a:pt x="1168" y="534"/>
                  </a:lnTo>
                  <a:lnTo>
                    <a:pt x="1" y="4303"/>
                  </a:lnTo>
                  <a:lnTo>
                    <a:pt x="3904" y="4303"/>
                  </a:lnTo>
                  <a:lnTo>
                    <a:pt x="4704" y="0"/>
                  </a:ln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7" name="Google Shape;6567;p51"/>
            <p:cNvSpPr/>
            <p:nvPr/>
          </p:nvSpPr>
          <p:spPr>
            <a:xfrm>
              <a:off x="3445975" y="4347725"/>
              <a:ext cx="325250" cy="268550"/>
            </a:xfrm>
            <a:custGeom>
              <a:rect b="b" l="l" r="r" t="t"/>
              <a:pathLst>
                <a:path extrusionOk="0" h="10742" w="13010">
                  <a:moveTo>
                    <a:pt x="12676" y="0"/>
                  </a:moveTo>
                  <a:lnTo>
                    <a:pt x="0" y="1702"/>
                  </a:lnTo>
                  <a:lnTo>
                    <a:pt x="1168" y="7873"/>
                  </a:lnTo>
                  <a:lnTo>
                    <a:pt x="5504" y="7606"/>
                  </a:lnTo>
                  <a:lnTo>
                    <a:pt x="6271" y="10741"/>
                  </a:lnTo>
                  <a:lnTo>
                    <a:pt x="13009" y="10041"/>
                  </a:lnTo>
                  <a:lnTo>
                    <a:pt x="1267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8" name="Google Shape;6568;p51"/>
            <p:cNvSpPr/>
            <p:nvPr/>
          </p:nvSpPr>
          <p:spPr>
            <a:xfrm>
              <a:off x="3124075" y="2326275"/>
              <a:ext cx="683000" cy="2318325"/>
            </a:xfrm>
            <a:custGeom>
              <a:rect b="b" l="l" r="r" t="t"/>
              <a:pathLst>
                <a:path extrusionOk="0" h="92733" w="27320">
                  <a:moveTo>
                    <a:pt x="17880" y="0"/>
                  </a:moveTo>
                  <a:cubicBezTo>
                    <a:pt x="17880" y="0"/>
                    <a:pt x="9640" y="5571"/>
                    <a:pt x="6005" y="7739"/>
                  </a:cubicBezTo>
                  <a:cubicBezTo>
                    <a:pt x="2402" y="9908"/>
                    <a:pt x="901" y="9641"/>
                    <a:pt x="567" y="12376"/>
                  </a:cubicBezTo>
                  <a:cubicBezTo>
                    <a:pt x="234" y="15145"/>
                    <a:pt x="0" y="26820"/>
                    <a:pt x="2402" y="41530"/>
                  </a:cubicBezTo>
                  <a:cubicBezTo>
                    <a:pt x="4837" y="56274"/>
                    <a:pt x="8706" y="85862"/>
                    <a:pt x="8706" y="85862"/>
                  </a:cubicBezTo>
                  <a:cubicBezTo>
                    <a:pt x="8706" y="85862"/>
                    <a:pt x="14177" y="83894"/>
                    <a:pt x="18213" y="83393"/>
                  </a:cubicBezTo>
                  <a:cubicBezTo>
                    <a:pt x="18902" y="83304"/>
                    <a:pt x="19493" y="83264"/>
                    <a:pt x="19991" y="83264"/>
                  </a:cubicBezTo>
                  <a:cubicBezTo>
                    <a:pt x="22457" y="83264"/>
                    <a:pt x="22653" y="84240"/>
                    <a:pt x="21349" y="84961"/>
                  </a:cubicBezTo>
                  <a:cubicBezTo>
                    <a:pt x="19748" y="85795"/>
                    <a:pt x="13643" y="86863"/>
                    <a:pt x="13910" y="88430"/>
                  </a:cubicBezTo>
                  <a:cubicBezTo>
                    <a:pt x="14009" y="89023"/>
                    <a:pt x="14675" y="89205"/>
                    <a:pt x="15574" y="89205"/>
                  </a:cubicBezTo>
                  <a:cubicBezTo>
                    <a:pt x="16990" y="89205"/>
                    <a:pt x="18985" y="88755"/>
                    <a:pt x="20257" y="88755"/>
                  </a:cubicBezTo>
                  <a:cubicBezTo>
                    <a:pt x="20359" y="88755"/>
                    <a:pt x="20456" y="88758"/>
                    <a:pt x="20548" y="88764"/>
                  </a:cubicBezTo>
                  <a:cubicBezTo>
                    <a:pt x="22483" y="88897"/>
                    <a:pt x="23017" y="89131"/>
                    <a:pt x="22416" y="89932"/>
                  </a:cubicBezTo>
                  <a:cubicBezTo>
                    <a:pt x="21849" y="90699"/>
                    <a:pt x="19481" y="90032"/>
                    <a:pt x="19147" y="91399"/>
                  </a:cubicBezTo>
                  <a:cubicBezTo>
                    <a:pt x="18906" y="92390"/>
                    <a:pt x="20885" y="92733"/>
                    <a:pt x="23744" y="92733"/>
                  </a:cubicBezTo>
                  <a:cubicBezTo>
                    <a:pt x="24833" y="92733"/>
                    <a:pt x="26050" y="92683"/>
                    <a:pt x="27320" y="92600"/>
                  </a:cubicBezTo>
                  <a:lnTo>
                    <a:pt x="27320" y="34"/>
                  </a:lnTo>
                  <a:lnTo>
                    <a:pt x="17880" y="34"/>
                  </a:lnTo>
                  <a:lnTo>
                    <a:pt x="1788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9" name="Google Shape;6569;p51"/>
            <p:cNvSpPr/>
            <p:nvPr/>
          </p:nvSpPr>
          <p:spPr>
            <a:xfrm>
              <a:off x="3151600" y="2557275"/>
              <a:ext cx="360275" cy="1609500"/>
            </a:xfrm>
            <a:custGeom>
              <a:rect b="b" l="l" r="r" t="t"/>
              <a:pathLst>
                <a:path extrusionOk="0" h="64380" w="14411">
                  <a:moveTo>
                    <a:pt x="2235" y="0"/>
                  </a:moveTo>
                  <a:lnTo>
                    <a:pt x="2235" y="0"/>
                  </a:lnTo>
                  <a:cubicBezTo>
                    <a:pt x="1134" y="567"/>
                    <a:pt x="434" y="934"/>
                    <a:pt x="0" y="1635"/>
                  </a:cubicBezTo>
                  <a:lnTo>
                    <a:pt x="0" y="1902"/>
                  </a:lnTo>
                  <a:cubicBezTo>
                    <a:pt x="0" y="2802"/>
                    <a:pt x="0" y="3937"/>
                    <a:pt x="100" y="5237"/>
                  </a:cubicBezTo>
                  <a:cubicBezTo>
                    <a:pt x="133" y="6505"/>
                    <a:pt x="267" y="7973"/>
                    <a:pt x="400" y="9574"/>
                  </a:cubicBezTo>
                  <a:cubicBezTo>
                    <a:pt x="567" y="11142"/>
                    <a:pt x="734" y="12843"/>
                    <a:pt x="967" y="14644"/>
                  </a:cubicBezTo>
                  <a:cubicBezTo>
                    <a:pt x="1234" y="16446"/>
                    <a:pt x="1501" y="18347"/>
                    <a:pt x="1901" y="20282"/>
                  </a:cubicBezTo>
                  <a:cubicBezTo>
                    <a:pt x="2068" y="21249"/>
                    <a:pt x="2302" y="22250"/>
                    <a:pt x="2502" y="23250"/>
                  </a:cubicBezTo>
                  <a:cubicBezTo>
                    <a:pt x="2769" y="24251"/>
                    <a:pt x="2969" y="25252"/>
                    <a:pt x="3269" y="26253"/>
                  </a:cubicBezTo>
                  <a:cubicBezTo>
                    <a:pt x="3803" y="28254"/>
                    <a:pt x="4403" y="30289"/>
                    <a:pt x="5070" y="32290"/>
                  </a:cubicBezTo>
                  <a:cubicBezTo>
                    <a:pt x="6405" y="36293"/>
                    <a:pt x="7906" y="40196"/>
                    <a:pt x="9173" y="43932"/>
                  </a:cubicBezTo>
                  <a:cubicBezTo>
                    <a:pt x="9407" y="44799"/>
                    <a:pt x="9707" y="45700"/>
                    <a:pt x="10041" y="46634"/>
                  </a:cubicBezTo>
                  <a:cubicBezTo>
                    <a:pt x="10307" y="47501"/>
                    <a:pt x="10608" y="48435"/>
                    <a:pt x="10908" y="49269"/>
                  </a:cubicBezTo>
                  <a:cubicBezTo>
                    <a:pt x="11175" y="50136"/>
                    <a:pt x="11408" y="50970"/>
                    <a:pt x="11642" y="51771"/>
                  </a:cubicBezTo>
                  <a:cubicBezTo>
                    <a:pt x="11909" y="52538"/>
                    <a:pt x="12109" y="53339"/>
                    <a:pt x="12309" y="54139"/>
                  </a:cubicBezTo>
                  <a:cubicBezTo>
                    <a:pt x="12742" y="55640"/>
                    <a:pt x="13009" y="57041"/>
                    <a:pt x="13310" y="58309"/>
                  </a:cubicBezTo>
                  <a:cubicBezTo>
                    <a:pt x="13576" y="59543"/>
                    <a:pt x="13777" y="60644"/>
                    <a:pt x="13943" y="61544"/>
                  </a:cubicBezTo>
                  <a:cubicBezTo>
                    <a:pt x="14244" y="63346"/>
                    <a:pt x="14410" y="64380"/>
                    <a:pt x="14410" y="64380"/>
                  </a:cubicBezTo>
                  <a:cubicBezTo>
                    <a:pt x="14410" y="64380"/>
                    <a:pt x="14277" y="63346"/>
                    <a:pt x="14043" y="61511"/>
                  </a:cubicBezTo>
                  <a:cubicBezTo>
                    <a:pt x="13910" y="60610"/>
                    <a:pt x="13676" y="59510"/>
                    <a:pt x="13543" y="58275"/>
                  </a:cubicBezTo>
                  <a:cubicBezTo>
                    <a:pt x="13276" y="57008"/>
                    <a:pt x="13043" y="55607"/>
                    <a:pt x="12642" y="54039"/>
                  </a:cubicBezTo>
                  <a:cubicBezTo>
                    <a:pt x="12476" y="53305"/>
                    <a:pt x="12309" y="52471"/>
                    <a:pt x="12075" y="51671"/>
                  </a:cubicBezTo>
                  <a:cubicBezTo>
                    <a:pt x="11875" y="50837"/>
                    <a:pt x="11642" y="50003"/>
                    <a:pt x="11408" y="49136"/>
                  </a:cubicBezTo>
                  <a:cubicBezTo>
                    <a:pt x="11141" y="48268"/>
                    <a:pt x="10908" y="47368"/>
                    <a:pt x="10641" y="46467"/>
                  </a:cubicBezTo>
                  <a:cubicBezTo>
                    <a:pt x="10407" y="45533"/>
                    <a:pt x="10107" y="44632"/>
                    <a:pt x="9807" y="43665"/>
                  </a:cubicBezTo>
                  <a:cubicBezTo>
                    <a:pt x="8640" y="39929"/>
                    <a:pt x="7272" y="35959"/>
                    <a:pt x="6104" y="31957"/>
                  </a:cubicBezTo>
                  <a:cubicBezTo>
                    <a:pt x="5504" y="29955"/>
                    <a:pt x="4970" y="27954"/>
                    <a:pt x="4503" y="25952"/>
                  </a:cubicBezTo>
                  <a:lnTo>
                    <a:pt x="3903" y="22950"/>
                  </a:lnTo>
                  <a:cubicBezTo>
                    <a:pt x="3736" y="21949"/>
                    <a:pt x="3503" y="20982"/>
                    <a:pt x="3402" y="20015"/>
                  </a:cubicBezTo>
                  <a:cubicBezTo>
                    <a:pt x="3102" y="18113"/>
                    <a:pt x="2802" y="16245"/>
                    <a:pt x="2635" y="14444"/>
                  </a:cubicBezTo>
                  <a:cubicBezTo>
                    <a:pt x="2435" y="12643"/>
                    <a:pt x="2302" y="10975"/>
                    <a:pt x="2235" y="9440"/>
                  </a:cubicBezTo>
                  <a:cubicBezTo>
                    <a:pt x="2135" y="7906"/>
                    <a:pt x="2102" y="6438"/>
                    <a:pt x="2102" y="5171"/>
                  </a:cubicBezTo>
                  <a:cubicBezTo>
                    <a:pt x="2102" y="3937"/>
                    <a:pt x="2102" y="2802"/>
                    <a:pt x="2135" y="1935"/>
                  </a:cubicBezTo>
                  <a:cubicBezTo>
                    <a:pt x="2168" y="1135"/>
                    <a:pt x="2168" y="467"/>
                    <a:pt x="22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0" name="Google Shape;6570;p51"/>
            <p:cNvSpPr/>
            <p:nvPr/>
          </p:nvSpPr>
          <p:spPr>
            <a:xfrm>
              <a:off x="3177450" y="2502225"/>
              <a:ext cx="283550" cy="167850"/>
            </a:xfrm>
            <a:custGeom>
              <a:rect b="b" l="l" r="r" t="t"/>
              <a:pathLst>
                <a:path extrusionOk="0" h="6714" w="11342">
                  <a:moveTo>
                    <a:pt x="11342" y="1"/>
                  </a:moveTo>
                  <a:lnTo>
                    <a:pt x="11342" y="1"/>
                  </a:lnTo>
                  <a:cubicBezTo>
                    <a:pt x="11341" y="1"/>
                    <a:pt x="4070" y="2136"/>
                    <a:pt x="1068" y="2169"/>
                  </a:cubicBezTo>
                  <a:lnTo>
                    <a:pt x="0" y="4104"/>
                  </a:lnTo>
                  <a:cubicBezTo>
                    <a:pt x="0" y="4104"/>
                    <a:pt x="1561" y="6714"/>
                    <a:pt x="6471" y="6714"/>
                  </a:cubicBezTo>
                  <a:cubicBezTo>
                    <a:pt x="7027" y="6714"/>
                    <a:pt x="7627" y="6680"/>
                    <a:pt x="8273" y="6606"/>
                  </a:cubicBezTo>
                  <a:lnTo>
                    <a:pt x="8273" y="6606"/>
                  </a:lnTo>
                  <a:cubicBezTo>
                    <a:pt x="8273" y="6606"/>
                    <a:pt x="8270" y="6606"/>
                    <a:pt x="8264" y="6606"/>
                  </a:cubicBezTo>
                  <a:cubicBezTo>
                    <a:pt x="8041" y="6606"/>
                    <a:pt x="3676" y="6574"/>
                    <a:pt x="1401" y="4104"/>
                  </a:cubicBezTo>
                  <a:lnTo>
                    <a:pt x="1401" y="4104"/>
                  </a:lnTo>
                  <a:cubicBezTo>
                    <a:pt x="1401" y="4104"/>
                    <a:pt x="3132" y="4623"/>
                    <a:pt x="5193" y="4623"/>
                  </a:cubicBezTo>
                  <a:cubicBezTo>
                    <a:pt x="6518" y="4623"/>
                    <a:pt x="7980" y="4408"/>
                    <a:pt x="9207" y="3703"/>
                  </a:cubicBezTo>
                  <a:lnTo>
                    <a:pt x="9207" y="3703"/>
                  </a:lnTo>
                  <a:cubicBezTo>
                    <a:pt x="9206" y="3704"/>
                    <a:pt x="8102" y="3985"/>
                    <a:pt x="6508" y="3985"/>
                  </a:cubicBezTo>
                  <a:cubicBezTo>
                    <a:pt x="5360" y="3985"/>
                    <a:pt x="3960" y="3839"/>
                    <a:pt x="2535" y="3337"/>
                  </a:cubicBezTo>
                  <a:cubicBezTo>
                    <a:pt x="2535" y="3337"/>
                    <a:pt x="9040" y="1435"/>
                    <a:pt x="1134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1" name="Google Shape;6571;p51"/>
            <p:cNvSpPr/>
            <p:nvPr/>
          </p:nvSpPr>
          <p:spPr>
            <a:xfrm>
              <a:off x="3388425" y="2326275"/>
              <a:ext cx="418650" cy="2317300"/>
            </a:xfrm>
            <a:custGeom>
              <a:rect b="b" l="l" r="r" t="t"/>
              <a:pathLst>
                <a:path extrusionOk="0" h="92692" w="16746">
                  <a:moveTo>
                    <a:pt x="7306" y="0"/>
                  </a:moveTo>
                  <a:cubicBezTo>
                    <a:pt x="7306" y="0"/>
                    <a:pt x="6972" y="234"/>
                    <a:pt x="6405" y="634"/>
                  </a:cubicBezTo>
                  <a:cubicBezTo>
                    <a:pt x="5805" y="1835"/>
                    <a:pt x="4670" y="2502"/>
                    <a:pt x="4103" y="5037"/>
                  </a:cubicBezTo>
                  <a:cubicBezTo>
                    <a:pt x="2769" y="10842"/>
                    <a:pt x="0" y="21916"/>
                    <a:pt x="2636" y="42564"/>
                  </a:cubicBezTo>
                  <a:cubicBezTo>
                    <a:pt x="4637" y="58542"/>
                    <a:pt x="10341" y="70117"/>
                    <a:pt x="9974" y="83293"/>
                  </a:cubicBezTo>
                  <a:cubicBezTo>
                    <a:pt x="11942" y="83427"/>
                    <a:pt x="12009" y="84361"/>
                    <a:pt x="10808" y="84961"/>
                  </a:cubicBezTo>
                  <a:cubicBezTo>
                    <a:pt x="10608" y="85095"/>
                    <a:pt x="10274" y="85228"/>
                    <a:pt x="9908" y="85328"/>
                  </a:cubicBezTo>
                  <a:cubicBezTo>
                    <a:pt x="9841" y="86462"/>
                    <a:pt x="9774" y="87630"/>
                    <a:pt x="9674" y="88731"/>
                  </a:cubicBezTo>
                  <a:lnTo>
                    <a:pt x="9974" y="88731"/>
                  </a:lnTo>
                  <a:cubicBezTo>
                    <a:pt x="11909" y="88864"/>
                    <a:pt x="12443" y="89098"/>
                    <a:pt x="11842" y="89898"/>
                  </a:cubicBezTo>
                  <a:cubicBezTo>
                    <a:pt x="11475" y="90399"/>
                    <a:pt x="10341" y="90265"/>
                    <a:pt x="9507" y="90532"/>
                  </a:cubicBezTo>
                  <a:cubicBezTo>
                    <a:pt x="9474" y="91099"/>
                    <a:pt x="9407" y="91699"/>
                    <a:pt x="9307" y="92267"/>
                  </a:cubicBezTo>
                  <a:cubicBezTo>
                    <a:pt x="10104" y="92573"/>
                    <a:pt x="11502" y="92692"/>
                    <a:pt x="13209" y="92692"/>
                  </a:cubicBezTo>
                  <a:cubicBezTo>
                    <a:pt x="14289" y="92692"/>
                    <a:pt x="15492" y="92644"/>
                    <a:pt x="16746" y="92567"/>
                  </a:cubicBezTo>
                  <a:lnTo>
                    <a:pt x="1674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2" name="Google Shape;6572;p51"/>
            <p:cNvSpPr/>
            <p:nvPr/>
          </p:nvSpPr>
          <p:spPr>
            <a:xfrm>
              <a:off x="3141575" y="2192850"/>
              <a:ext cx="457025" cy="460800"/>
            </a:xfrm>
            <a:custGeom>
              <a:rect b="b" l="l" r="r" t="t"/>
              <a:pathLst>
                <a:path extrusionOk="0" h="18432" w="18281">
                  <a:moveTo>
                    <a:pt x="18280" y="0"/>
                  </a:moveTo>
                  <a:cubicBezTo>
                    <a:pt x="18280" y="1"/>
                    <a:pt x="12143" y="5338"/>
                    <a:pt x="8173" y="8039"/>
                  </a:cubicBezTo>
                  <a:cubicBezTo>
                    <a:pt x="4204" y="10741"/>
                    <a:pt x="2603" y="10908"/>
                    <a:pt x="2336" y="11342"/>
                  </a:cubicBezTo>
                  <a:cubicBezTo>
                    <a:pt x="2102" y="11709"/>
                    <a:pt x="701" y="14044"/>
                    <a:pt x="468" y="14577"/>
                  </a:cubicBezTo>
                  <a:cubicBezTo>
                    <a:pt x="168" y="15078"/>
                    <a:pt x="1" y="15345"/>
                    <a:pt x="168" y="15978"/>
                  </a:cubicBezTo>
                  <a:cubicBezTo>
                    <a:pt x="334" y="16579"/>
                    <a:pt x="468" y="17880"/>
                    <a:pt x="468" y="18313"/>
                  </a:cubicBezTo>
                  <a:cubicBezTo>
                    <a:pt x="468" y="18394"/>
                    <a:pt x="515" y="18431"/>
                    <a:pt x="590" y="18431"/>
                  </a:cubicBezTo>
                  <a:cubicBezTo>
                    <a:pt x="888" y="18431"/>
                    <a:pt x="1629" y="17839"/>
                    <a:pt x="1602" y="17012"/>
                  </a:cubicBezTo>
                  <a:cubicBezTo>
                    <a:pt x="1535" y="15978"/>
                    <a:pt x="1602" y="15745"/>
                    <a:pt x="1602" y="15745"/>
                  </a:cubicBezTo>
                  <a:cubicBezTo>
                    <a:pt x="1602" y="15745"/>
                    <a:pt x="1702" y="15678"/>
                    <a:pt x="1835" y="15411"/>
                  </a:cubicBezTo>
                  <a:cubicBezTo>
                    <a:pt x="1835" y="15411"/>
                    <a:pt x="4471" y="14978"/>
                    <a:pt x="5138" y="12576"/>
                  </a:cubicBezTo>
                  <a:cubicBezTo>
                    <a:pt x="5138" y="12576"/>
                    <a:pt x="6272" y="12509"/>
                    <a:pt x="7473" y="11742"/>
                  </a:cubicBezTo>
                  <a:cubicBezTo>
                    <a:pt x="8674" y="10975"/>
                    <a:pt x="15011" y="6839"/>
                    <a:pt x="15011" y="6839"/>
                  </a:cubicBezTo>
                  <a:lnTo>
                    <a:pt x="18280" y="0"/>
                  </a:ln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3" name="Google Shape;6573;p51"/>
            <p:cNvSpPr/>
            <p:nvPr/>
          </p:nvSpPr>
          <p:spPr>
            <a:xfrm>
              <a:off x="2861375" y="2202750"/>
              <a:ext cx="1317650" cy="2493350"/>
            </a:xfrm>
            <a:custGeom>
              <a:rect b="b" l="l" r="r" t="t"/>
              <a:pathLst>
                <a:path extrusionOk="0" h="99734" w="52706">
                  <a:moveTo>
                    <a:pt x="37947" y="0"/>
                  </a:moveTo>
                  <a:cubicBezTo>
                    <a:pt x="34764" y="0"/>
                    <a:pt x="30656" y="886"/>
                    <a:pt x="29422" y="5175"/>
                  </a:cubicBezTo>
                  <a:cubicBezTo>
                    <a:pt x="27254" y="12514"/>
                    <a:pt x="27754" y="16516"/>
                    <a:pt x="25586" y="25356"/>
                  </a:cubicBezTo>
                  <a:cubicBezTo>
                    <a:pt x="24018" y="31694"/>
                    <a:pt x="18581" y="47038"/>
                    <a:pt x="17880" y="50341"/>
                  </a:cubicBezTo>
                  <a:cubicBezTo>
                    <a:pt x="17180" y="53643"/>
                    <a:pt x="16713" y="56245"/>
                    <a:pt x="15011" y="64551"/>
                  </a:cubicBezTo>
                  <a:cubicBezTo>
                    <a:pt x="13310" y="72857"/>
                    <a:pt x="11342" y="81796"/>
                    <a:pt x="9541" y="87467"/>
                  </a:cubicBezTo>
                  <a:cubicBezTo>
                    <a:pt x="7740" y="93138"/>
                    <a:pt x="5204" y="95340"/>
                    <a:pt x="4404" y="96040"/>
                  </a:cubicBezTo>
                  <a:cubicBezTo>
                    <a:pt x="3603" y="96741"/>
                    <a:pt x="1502" y="98008"/>
                    <a:pt x="1035" y="98142"/>
                  </a:cubicBezTo>
                  <a:cubicBezTo>
                    <a:pt x="568" y="98308"/>
                    <a:pt x="1" y="98308"/>
                    <a:pt x="67" y="98508"/>
                  </a:cubicBezTo>
                  <a:cubicBezTo>
                    <a:pt x="168" y="98709"/>
                    <a:pt x="101" y="99676"/>
                    <a:pt x="1502" y="99676"/>
                  </a:cubicBezTo>
                  <a:cubicBezTo>
                    <a:pt x="2469" y="99676"/>
                    <a:pt x="2703" y="99376"/>
                    <a:pt x="2703" y="99376"/>
                  </a:cubicBezTo>
                  <a:cubicBezTo>
                    <a:pt x="2703" y="99376"/>
                    <a:pt x="3070" y="99676"/>
                    <a:pt x="4671" y="99676"/>
                  </a:cubicBezTo>
                  <a:cubicBezTo>
                    <a:pt x="5344" y="99676"/>
                    <a:pt x="5857" y="99734"/>
                    <a:pt x="6325" y="99734"/>
                  </a:cubicBezTo>
                  <a:cubicBezTo>
                    <a:pt x="6923" y="99734"/>
                    <a:pt x="7448" y="99639"/>
                    <a:pt x="8140" y="99209"/>
                  </a:cubicBezTo>
                  <a:cubicBezTo>
                    <a:pt x="11242" y="97341"/>
                    <a:pt x="10975" y="95907"/>
                    <a:pt x="13510" y="94372"/>
                  </a:cubicBezTo>
                  <a:cubicBezTo>
                    <a:pt x="15645" y="93071"/>
                    <a:pt x="17346" y="92538"/>
                    <a:pt x="17346" y="90770"/>
                  </a:cubicBezTo>
                  <a:cubicBezTo>
                    <a:pt x="17346" y="88068"/>
                    <a:pt x="15011" y="87267"/>
                    <a:pt x="15712" y="84365"/>
                  </a:cubicBezTo>
                  <a:cubicBezTo>
                    <a:pt x="16579" y="80662"/>
                    <a:pt x="18047" y="77560"/>
                    <a:pt x="21483" y="71189"/>
                  </a:cubicBezTo>
                  <a:cubicBezTo>
                    <a:pt x="24919" y="64818"/>
                    <a:pt x="25052" y="63250"/>
                    <a:pt x="25285" y="60581"/>
                  </a:cubicBezTo>
                  <a:cubicBezTo>
                    <a:pt x="25552" y="57913"/>
                    <a:pt x="25219" y="54310"/>
                    <a:pt x="25686" y="52409"/>
                  </a:cubicBezTo>
                  <a:cubicBezTo>
                    <a:pt x="26086" y="50507"/>
                    <a:pt x="44366" y="36564"/>
                    <a:pt x="48902" y="19785"/>
                  </a:cubicBezTo>
                  <a:cubicBezTo>
                    <a:pt x="48902" y="19785"/>
                    <a:pt x="52705" y="11680"/>
                    <a:pt x="48269" y="5675"/>
                  </a:cubicBezTo>
                  <a:cubicBezTo>
                    <a:pt x="44762" y="893"/>
                    <a:pt x="42842" y="406"/>
                    <a:pt x="42205" y="406"/>
                  </a:cubicBezTo>
                  <a:cubicBezTo>
                    <a:pt x="42043" y="406"/>
                    <a:pt x="41964" y="438"/>
                    <a:pt x="41964" y="438"/>
                  </a:cubicBezTo>
                  <a:cubicBezTo>
                    <a:pt x="41964" y="438"/>
                    <a:pt x="40184" y="0"/>
                    <a:pt x="37947" y="0"/>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4" name="Google Shape;6574;p51"/>
            <p:cNvSpPr/>
            <p:nvPr/>
          </p:nvSpPr>
          <p:spPr>
            <a:xfrm>
              <a:off x="3462650" y="2292075"/>
              <a:ext cx="713025" cy="1221750"/>
            </a:xfrm>
            <a:custGeom>
              <a:rect b="b" l="l" r="r" t="t"/>
              <a:pathLst>
                <a:path extrusionOk="0" h="48870" w="28521">
                  <a:moveTo>
                    <a:pt x="22383" y="1"/>
                  </a:moveTo>
                  <a:lnTo>
                    <a:pt x="7172" y="368"/>
                  </a:lnTo>
                  <a:cubicBezTo>
                    <a:pt x="7172" y="368"/>
                    <a:pt x="5971" y="1402"/>
                    <a:pt x="4503" y="4671"/>
                  </a:cubicBezTo>
                  <a:cubicBezTo>
                    <a:pt x="3303" y="10208"/>
                    <a:pt x="3369" y="14244"/>
                    <a:pt x="1501" y="21783"/>
                  </a:cubicBezTo>
                  <a:cubicBezTo>
                    <a:pt x="1168" y="23117"/>
                    <a:pt x="667" y="24885"/>
                    <a:pt x="100" y="26787"/>
                  </a:cubicBezTo>
                  <a:cubicBezTo>
                    <a:pt x="0" y="31056"/>
                    <a:pt x="200" y="36127"/>
                    <a:pt x="868" y="42364"/>
                  </a:cubicBezTo>
                  <a:cubicBezTo>
                    <a:pt x="1134" y="44533"/>
                    <a:pt x="1368" y="46701"/>
                    <a:pt x="1535" y="48869"/>
                  </a:cubicBezTo>
                  <a:cubicBezTo>
                    <a:pt x="2202" y="46801"/>
                    <a:pt x="20248" y="32958"/>
                    <a:pt x="24718" y="16246"/>
                  </a:cubicBezTo>
                  <a:cubicBezTo>
                    <a:pt x="24718" y="16246"/>
                    <a:pt x="28521" y="8173"/>
                    <a:pt x="24117" y="2169"/>
                  </a:cubicBezTo>
                  <a:cubicBezTo>
                    <a:pt x="23484" y="1335"/>
                    <a:pt x="22883" y="601"/>
                    <a:pt x="22383" y="1"/>
                  </a:cubicBez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5" name="Google Shape;6575;p51"/>
            <p:cNvSpPr/>
            <p:nvPr/>
          </p:nvSpPr>
          <p:spPr>
            <a:xfrm>
              <a:off x="2874725" y="4381525"/>
              <a:ext cx="440350" cy="375675"/>
            </a:xfrm>
            <a:custGeom>
              <a:rect b="b" l="l" r="r" t="t"/>
              <a:pathLst>
                <a:path extrusionOk="0" h="15027" w="17614">
                  <a:moveTo>
                    <a:pt x="15339" y="0"/>
                  </a:moveTo>
                  <a:cubicBezTo>
                    <a:pt x="15129" y="0"/>
                    <a:pt x="14282" y="723"/>
                    <a:pt x="13944" y="2351"/>
                  </a:cubicBezTo>
                  <a:cubicBezTo>
                    <a:pt x="13543" y="4152"/>
                    <a:pt x="13443" y="5687"/>
                    <a:pt x="13810" y="6687"/>
                  </a:cubicBezTo>
                  <a:cubicBezTo>
                    <a:pt x="13810" y="6687"/>
                    <a:pt x="12042" y="7521"/>
                    <a:pt x="10808" y="9022"/>
                  </a:cubicBezTo>
                  <a:cubicBezTo>
                    <a:pt x="9474" y="10590"/>
                    <a:pt x="8807" y="11424"/>
                    <a:pt x="7139" y="12191"/>
                  </a:cubicBezTo>
                  <a:cubicBezTo>
                    <a:pt x="6772" y="12358"/>
                    <a:pt x="5971" y="12525"/>
                    <a:pt x="5104" y="12525"/>
                  </a:cubicBezTo>
                  <a:lnTo>
                    <a:pt x="701" y="12525"/>
                  </a:lnTo>
                  <a:cubicBezTo>
                    <a:pt x="334" y="12525"/>
                    <a:pt x="0" y="12658"/>
                    <a:pt x="34" y="12992"/>
                  </a:cubicBezTo>
                  <a:cubicBezTo>
                    <a:pt x="67" y="13326"/>
                    <a:pt x="1568" y="15027"/>
                    <a:pt x="2035" y="15027"/>
                  </a:cubicBezTo>
                  <a:lnTo>
                    <a:pt x="6605" y="15027"/>
                  </a:lnTo>
                  <a:cubicBezTo>
                    <a:pt x="7472" y="15027"/>
                    <a:pt x="8473" y="14193"/>
                    <a:pt x="9174" y="12859"/>
                  </a:cubicBezTo>
                  <a:cubicBezTo>
                    <a:pt x="9874" y="11524"/>
                    <a:pt x="10775" y="10724"/>
                    <a:pt x="11876" y="9523"/>
                  </a:cubicBezTo>
                  <a:cubicBezTo>
                    <a:pt x="12815" y="8528"/>
                    <a:pt x="13549" y="7945"/>
                    <a:pt x="14228" y="7945"/>
                  </a:cubicBezTo>
                  <a:cubicBezTo>
                    <a:pt x="14369" y="7945"/>
                    <a:pt x="14507" y="7970"/>
                    <a:pt x="14644" y="8022"/>
                  </a:cubicBezTo>
                  <a:cubicBezTo>
                    <a:pt x="15445" y="8322"/>
                    <a:pt x="15812" y="9056"/>
                    <a:pt x="15812" y="10090"/>
                  </a:cubicBezTo>
                  <a:lnTo>
                    <a:pt x="15812" y="15027"/>
                  </a:lnTo>
                  <a:lnTo>
                    <a:pt x="16612" y="15027"/>
                  </a:lnTo>
                  <a:cubicBezTo>
                    <a:pt x="16612" y="15027"/>
                    <a:pt x="16679" y="10924"/>
                    <a:pt x="16979" y="8088"/>
                  </a:cubicBezTo>
                  <a:cubicBezTo>
                    <a:pt x="17279" y="5387"/>
                    <a:pt x="17613" y="5186"/>
                    <a:pt x="17346" y="3752"/>
                  </a:cubicBezTo>
                  <a:cubicBezTo>
                    <a:pt x="17146" y="2384"/>
                    <a:pt x="15979" y="550"/>
                    <a:pt x="15378" y="16"/>
                  </a:cubicBezTo>
                  <a:cubicBezTo>
                    <a:pt x="15370" y="5"/>
                    <a:pt x="15357" y="0"/>
                    <a:pt x="1533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6" name="Google Shape;6576;p51"/>
            <p:cNvSpPr/>
            <p:nvPr/>
          </p:nvSpPr>
          <p:spPr>
            <a:xfrm>
              <a:off x="2941450" y="4324375"/>
              <a:ext cx="316075" cy="380300"/>
            </a:xfrm>
            <a:custGeom>
              <a:rect b="b" l="l" r="r" t="t"/>
              <a:pathLst>
                <a:path extrusionOk="0" h="15212" w="12643">
                  <a:moveTo>
                    <a:pt x="7038" y="0"/>
                  </a:moveTo>
                  <a:cubicBezTo>
                    <a:pt x="6972" y="0"/>
                    <a:pt x="6872" y="100"/>
                    <a:pt x="6872" y="100"/>
                  </a:cubicBezTo>
                  <a:cubicBezTo>
                    <a:pt x="6838" y="167"/>
                    <a:pt x="6805" y="334"/>
                    <a:pt x="6805" y="434"/>
                  </a:cubicBezTo>
                  <a:cubicBezTo>
                    <a:pt x="6805" y="467"/>
                    <a:pt x="6805" y="534"/>
                    <a:pt x="6872" y="534"/>
                  </a:cubicBezTo>
                  <a:cubicBezTo>
                    <a:pt x="7305" y="634"/>
                    <a:pt x="8873" y="968"/>
                    <a:pt x="12009" y="1201"/>
                  </a:cubicBezTo>
                  <a:cubicBezTo>
                    <a:pt x="10508" y="1868"/>
                    <a:pt x="5537" y="4437"/>
                    <a:pt x="4270" y="7105"/>
                  </a:cubicBezTo>
                  <a:cubicBezTo>
                    <a:pt x="3269" y="9107"/>
                    <a:pt x="2302" y="10875"/>
                    <a:pt x="1835" y="11842"/>
                  </a:cubicBezTo>
                  <a:cubicBezTo>
                    <a:pt x="1534" y="11542"/>
                    <a:pt x="1301" y="11342"/>
                    <a:pt x="1101" y="11175"/>
                  </a:cubicBezTo>
                  <a:cubicBezTo>
                    <a:pt x="1101" y="11175"/>
                    <a:pt x="867" y="11108"/>
                    <a:pt x="834" y="11108"/>
                  </a:cubicBezTo>
                  <a:cubicBezTo>
                    <a:pt x="801" y="11108"/>
                    <a:pt x="334" y="11509"/>
                    <a:pt x="167" y="11642"/>
                  </a:cubicBezTo>
                  <a:cubicBezTo>
                    <a:pt x="0" y="11775"/>
                    <a:pt x="100" y="11876"/>
                    <a:pt x="100" y="11876"/>
                  </a:cubicBezTo>
                  <a:cubicBezTo>
                    <a:pt x="667" y="12309"/>
                    <a:pt x="2035" y="13377"/>
                    <a:pt x="2602" y="15211"/>
                  </a:cubicBezTo>
                  <a:lnTo>
                    <a:pt x="3703" y="14878"/>
                  </a:lnTo>
                  <a:cubicBezTo>
                    <a:pt x="3369" y="13810"/>
                    <a:pt x="2835" y="12976"/>
                    <a:pt x="2268" y="12309"/>
                  </a:cubicBezTo>
                  <a:cubicBezTo>
                    <a:pt x="2635" y="11375"/>
                    <a:pt x="3436" y="9274"/>
                    <a:pt x="4503" y="7105"/>
                  </a:cubicBezTo>
                  <a:cubicBezTo>
                    <a:pt x="5938" y="4203"/>
                    <a:pt x="12342" y="1668"/>
                    <a:pt x="12476" y="1635"/>
                  </a:cubicBezTo>
                  <a:cubicBezTo>
                    <a:pt x="12642" y="1601"/>
                    <a:pt x="12342" y="701"/>
                    <a:pt x="12342" y="701"/>
                  </a:cubicBezTo>
                  <a:cubicBezTo>
                    <a:pt x="9140" y="467"/>
                    <a:pt x="7505" y="134"/>
                    <a:pt x="703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7" name="Google Shape;6577;p51"/>
            <p:cNvSpPr/>
            <p:nvPr/>
          </p:nvSpPr>
          <p:spPr>
            <a:xfrm>
              <a:off x="4198175" y="4232650"/>
              <a:ext cx="435325" cy="469525"/>
            </a:xfrm>
            <a:custGeom>
              <a:rect b="b" l="l" r="r" t="t"/>
              <a:pathLst>
                <a:path extrusionOk="0" h="18781" w="17413">
                  <a:moveTo>
                    <a:pt x="15745" y="3202"/>
                  </a:moveTo>
                  <a:cubicBezTo>
                    <a:pt x="15912" y="2435"/>
                    <a:pt x="16112" y="1668"/>
                    <a:pt x="16379" y="934"/>
                  </a:cubicBezTo>
                  <a:lnTo>
                    <a:pt x="11308" y="0"/>
                  </a:lnTo>
                  <a:cubicBezTo>
                    <a:pt x="10741" y="2335"/>
                    <a:pt x="10141" y="4470"/>
                    <a:pt x="9574" y="6271"/>
                  </a:cubicBezTo>
                  <a:cubicBezTo>
                    <a:pt x="7772" y="11942"/>
                    <a:pt x="5237" y="14144"/>
                    <a:pt x="4437" y="14844"/>
                  </a:cubicBezTo>
                  <a:cubicBezTo>
                    <a:pt x="3636" y="15545"/>
                    <a:pt x="1535" y="16812"/>
                    <a:pt x="1068" y="16946"/>
                  </a:cubicBezTo>
                  <a:cubicBezTo>
                    <a:pt x="601" y="17112"/>
                    <a:pt x="0" y="17112"/>
                    <a:pt x="100" y="17312"/>
                  </a:cubicBezTo>
                  <a:cubicBezTo>
                    <a:pt x="167" y="17513"/>
                    <a:pt x="134" y="18480"/>
                    <a:pt x="1501" y="18480"/>
                  </a:cubicBezTo>
                  <a:cubicBezTo>
                    <a:pt x="2469" y="18480"/>
                    <a:pt x="2736" y="18180"/>
                    <a:pt x="2736" y="18180"/>
                  </a:cubicBezTo>
                  <a:cubicBezTo>
                    <a:pt x="2736" y="18180"/>
                    <a:pt x="3102" y="18480"/>
                    <a:pt x="4670" y="18480"/>
                  </a:cubicBezTo>
                  <a:cubicBezTo>
                    <a:pt x="6238" y="18480"/>
                    <a:pt x="6939" y="18780"/>
                    <a:pt x="8139" y="18013"/>
                  </a:cubicBezTo>
                  <a:cubicBezTo>
                    <a:pt x="11275" y="16145"/>
                    <a:pt x="10975" y="14711"/>
                    <a:pt x="13510" y="13176"/>
                  </a:cubicBezTo>
                  <a:cubicBezTo>
                    <a:pt x="15645" y="11875"/>
                    <a:pt x="17346" y="11342"/>
                    <a:pt x="17346" y="9574"/>
                  </a:cubicBezTo>
                  <a:cubicBezTo>
                    <a:pt x="17413" y="6938"/>
                    <a:pt x="15078" y="6138"/>
                    <a:pt x="15745" y="3202"/>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8" name="Google Shape;6578;p51"/>
            <p:cNvSpPr/>
            <p:nvPr/>
          </p:nvSpPr>
          <p:spPr>
            <a:xfrm>
              <a:off x="4214025" y="4381525"/>
              <a:ext cx="440325" cy="375675"/>
            </a:xfrm>
            <a:custGeom>
              <a:rect b="b" l="l" r="r" t="t"/>
              <a:pathLst>
                <a:path extrusionOk="0" h="15027" w="17613">
                  <a:moveTo>
                    <a:pt x="15364" y="0"/>
                  </a:moveTo>
                  <a:cubicBezTo>
                    <a:pt x="15128" y="0"/>
                    <a:pt x="14281" y="723"/>
                    <a:pt x="13943" y="2351"/>
                  </a:cubicBezTo>
                  <a:cubicBezTo>
                    <a:pt x="13576" y="4152"/>
                    <a:pt x="13443" y="5687"/>
                    <a:pt x="13810" y="6687"/>
                  </a:cubicBezTo>
                  <a:cubicBezTo>
                    <a:pt x="13810" y="6687"/>
                    <a:pt x="12075" y="7521"/>
                    <a:pt x="10808" y="9022"/>
                  </a:cubicBezTo>
                  <a:cubicBezTo>
                    <a:pt x="9473" y="10590"/>
                    <a:pt x="8806" y="11424"/>
                    <a:pt x="7138" y="12191"/>
                  </a:cubicBezTo>
                  <a:cubicBezTo>
                    <a:pt x="6772" y="12358"/>
                    <a:pt x="5971" y="12525"/>
                    <a:pt x="5104" y="12525"/>
                  </a:cubicBezTo>
                  <a:lnTo>
                    <a:pt x="734" y="12525"/>
                  </a:lnTo>
                  <a:cubicBezTo>
                    <a:pt x="334" y="12525"/>
                    <a:pt x="0" y="12658"/>
                    <a:pt x="67" y="12992"/>
                  </a:cubicBezTo>
                  <a:cubicBezTo>
                    <a:pt x="100" y="13326"/>
                    <a:pt x="1601" y="15027"/>
                    <a:pt x="2068" y="15027"/>
                  </a:cubicBezTo>
                  <a:lnTo>
                    <a:pt x="6605" y="15027"/>
                  </a:lnTo>
                  <a:cubicBezTo>
                    <a:pt x="7472" y="15027"/>
                    <a:pt x="8473" y="14193"/>
                    <a:pt x="9173" y="12859"/>
                  </a:cubicBezTo>
                  <a:cubicBezTo>
                    <a:pt x="9874" y="11524"/>
                    <a:pt x="10774" y="10724"/>
                    <a:pt x="11875" y="9523"/>
                  </a:cubicBezTo>
                  <a:cubicBezTo>
                    <a:pt x="12815" y="8528"/>
                    <a:pt x="13548" y="7945"/>
                    <a:pt x="14227" y="7945"/>
                  </a:cubicBezTo>
                  <a:cubicBezTo>
                    <a:pt x="14368" y="7945"/>
                    <a:pt x="14506" y="7970"/>
                    <a:pt x="14644" y="8022"/>
                  </a:cubicBezTo>
                  <a:cubicBezTo>
                    <a:pt x="15444" y="8322"/>
                    <a:pt x="15811" y="9056"/>
                    <a:pt x="15811" y="10090"/>
                  </a:cubicBezTo>
                  <a:lnTo>
                    <a:pt x="15811" y="15027"/>
                  </a:lnTo>
                  <a:lnTo>
                    <a:pt x="16612" y="15027"/>
                  </a:lnTo>
                  <a:cubicBezTo>
                    <a:pt x="16612" y="15027"/>
                    <a:pt x="16679" y="10924"/>
                    <a:pt x="16979" y="8088"/>
                  </a:cubicBezTo>
                  <a:cubicBezTo>
                    <a:pt x="17279" y="5387"/>
                    <a:pt x="17613" y="5186"/>
                    <a:pt x="17346" y="3752"/>
                  </a:cubicBezTo>
                  <a:cubicBezTo>
                    <a:pt x="17146" y="2384"/>
                    <a:pt x="16011" y="550"/>
                    <a:pt x="15411" y="16"/>
                  </a:cubicBezTo>
                  <a:cubicBezTo>
                    <a:pt x="15400" y="5"/>
                    <a:pt x="15385" y="0"/>
                    <a:pt x="1536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9" name="Google Shape;6579;p51"/>
            <p:cNvSpPr/>
            <p:nvPr/>
          </p:nvSpPr>
          <p:spPr>
            <a:xfrm>
              <a:off x="4280725" y="4324375"/>
              <a:ext cx="316925" cy="380300"/>
            </a:xfrm>
            <a:custGeom>
              <a:rect b="b" l="l" r="r" t="t"/>
              <a:pathLst>
                <a:path extrusionOk="0" h="15212" w="12677">
                  <a:moveTo>
                    <a:pt x="7072" y="0"/>
                  </a:moveTo>
                  <a:cubicBezTo>
                    <a:pt x="6972" y="0"/>
                    <a:pt x="6906" y="100"/>
                    <a:pt x="6906" y="100"/>
                  </a:cubicBezTo>
                  <a:cubicBezTo>
                    <a:pt x="6839" y="167"/>
                    <a:pt x="6805" y="334"/>
                    <a:pt x="6805" y="434"/>
                  </a:cubicBezTo>
                  <a:cubicBezTo>
                    <a:pt x="6805" y="467"/>
                    <a:pt x="6805" y="534"/>
                    <a:pt x="6906" y="534"/>
                  </a:cubicBezTo>
                  <a:cubicBezTo>
                    <a:pt x="7306" y="634"/>
                    <a:pt x="8907" y="968"/>
                    <a:pt x="12009" y="1201"/>
                  </a:cubicBezTo>
                  <a:cubicBezTo>
                    <a:pt x="10508" y="1868"/>
                    <a:pt x="5571" y="4437"/>
                    <a:pt x="4270" y="7105"/>
                  </a:cubicBezTo>
                  <a:cubicBezTo>
                    <a:pt x="3270" y="9107"/>
                    <a:pt x="2302" y="10875"/>
                    <a:pt x="1835" y="11842"/>
                  </a:cubicBezTo>
                  <a:cubicBezTo>
                    <a:pt x="1568" y="11542"/>
                    <a:pt x="1302" y="11342"/>
                    <a:pt x="1101" y="11175"/>
                  </a:cubicBezTo>
                  <a:cubicBezTo>
                    <a:pt x="1101" y="11175"/>
                    <a:pt x="901" y="11108"/>
                    <a:pt x="835" y="11108"/>
                  </a:cubicBezTo>
                  <a:cubicBezTo>
                    <a:pt x="801" y="11108"/>
                    <a:pt x="334" y="11509"/>
                    <a:pt x="167" y="11642"/>
                  </a:cubicBezTo>
                  <a:cubicBezTo>
                    <a:pt x="1" y="11775"/>
                    <a:pt x="101" y="11876"/>
                    <a:pt x="101" y="11876"/>
                  </a:cubicBezTo>
                  <a:cubicBezTo>
                    <a:pt x="668" y="12309"/>
                    <a:pt x="2035" y="13377"/>
                    <a:pt x="2602" y="15211"/>
                  </a:cubicBezTo>
                  <a:lnTo>
                    <a:pt x="3703" y="14878"/>
                  </a:lnTo>
                  <a:cubicBezTo>
                    <a:pt x="3370" y="13810"/>
                    <a:pt x="2836" y="12976"/>
                    <a:pt x="2269" y="12309"/>
                  </a:cubicBezTo>
                  <a:cubicBezTo>
                    <a:pt x="2636" y="11375"/>
                    <a:pt x="3436" y="9274"/>
                    <a:pt x="4504" y="7105"/>
                  </a:cubicBezTo>
                  <a:cubicBezTo>
                    <a:pt x="5938" y="4203"/>
                    <a:pt x="12343" y="1668"/>
                    <a:pt x="12476" y="1635"/>
                  </a:cubicBezTo>
                  <a:cubicBezTo>
                    <a:pt x="12676" y="1601"/>
                    <a:pt x="12343" y="701"/>
                    <a:pt x="12343" y="701"/>
                  </a:cubicBezTo>
                  <a:cubicBezTo>
                    <a:pt x="9140" y="467"/>
                    <a:pt x="7506" y="134"/>
                    <a:pt x="707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0" name="Google Shape;6580;p51"/>
            <p:cNvSpPr/>
            <p:nvPr/>
          </p:nvSpPr>
          <p:spPr>
            <a:xfrm>
              <a:off x="4576775" y="4558900"/>
              <a:ext cx="368625" cy="211275"/>
            </a:xfrm>
            <a:custGeom>
              <a:rect b="b" l="l" r="r" t="t"/>
              <a:pathLst>
                <a:path extrusionOk="0" h="8451" w="14745">
                  <a:moveTo>
                    <a:pt x="7626" y="1"/>
                  </a:moveTo>
                  <a:cubicBezTo>
                    <a:pt x="4815" y="1"/>
                    <a:pt x="1727" y="862"/>
                    <a:pt x="0" y="3328"/>
                  </a:cubicBezTo>
                  <a:lnTo>
                    <a:pt x="201" y="7665"/>
                  </a:lnTo>
                  <a:cubicBezTo>
                    <a:pt x="201" y="7665"/>
                    <a:pt x="927" y="8451"/>
                    <a:pt x="2923" y="8451"/>
                  </a:cubicBezTo>
                  <a:cubicBezTo>
                    <a:pt x="3922" y="8451"/>
                    <a:pt x="5237" y="8254"/>
                    <a:pt x="6939" y="7665"/>
                  </a:cubicBezTo>
                  <a:cubicBezTo>
                    <a:pt x="12009" y="5930"/>
                    <a:pt x="14744" y="3862"/>
                    <a:pt x="13643" y="1927"/>
                  </a:cubicBezTo>
                  <a:cubicBezTo>
                    <a:pt x="13119" y="913"/>
                    <a:pt x="10519" y="1"/>
                    <a:pt x="762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1" name="Google Shape;6581;p51"/>
            <p:cNvSpPr/>
            <p:nvPr/>
          </p:nvSpPr>
          <p:spPr>
            <a:xfrm>
              <a:off x="3897125" y="4435275"/>
              <a:ext cx="360275" cy="220125"/>
            </a:xfrm>
            <a:custGeom>
              <a:rect b="b" l="l" r="r" t="t"/>
              <a:pathLst>
                <a:path extrusionOk="0" h="8805" w="14411">
                  <a:moveTo>
                    <a:pt x="1268" y="1"/>
                  </a:moveTo>
                  <a:cubicBezTo>
                    <a:pt x="1268" y="1"/>
                    <a:pt x="0" y="1502"/>
                    <a:pt x="834" y="5071"/>
                  </a:cubicBezTo>
                  <a:cubicBezTo>
                    <a:pt x="1491" y="8026"/>
                    <a:pt x="8410" y="8804"/>
                    <a:pt x="11999" y="8804"/>
                  </a:cubicBezTo>
                  <a:cubicBezTo>
                    <a:pt x="12785" y="8804"/>
                    <a:pt x="13411" y="8767"/>
                    <a:pt x="13777" y="8707"/>
                  </a:cubicBezTo>
                  <a:lnTo>
                    <a:pt x="1441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2" name="Google Shape;6582;p51"/>
            <p:cNvSpPr/>
            <p:nvPr/>
          </p:nvSpPr>
          <p:spPr>
            <a:xfrm>
              <a:off x="3414275" y="2222025"/>
              <a:ext cx="1523625" cy="2563375"/>
            </a:xfrm>
            <a:custGeom>
              <a:rect b="b" l="l" r="r" t="t"/>
              <a:pathLst>
                <a:path extrusionOk="0" h="102535" w="60945">
                  <a:moveTo>
                    <a:pt x="21349" y="1"/>
                  </a:moveTo>
                  <a:lnTo>
                    <a:pt x="5705" y="2469"/>
                  </a:lnTo>
                  <a:cubicBezTo>
                    <a:pt x="5705" y="2469"/>
                    <a:pt x="3970" y="4371"/>
                    <a:pt x="2869" y="10241"/>
                  </a:cubicBezTo>
                  <a:cubicBezTo>
                    <a:pt x="1735" y="16079"/>
                    <a:pt x="1" y="24685"/>
                    <a:pt x="4871" y="44933"/>
                  </a:cubicBezTo>
                  <a:cubicBezTo>
                    <a:pt x="9707" y="65181"/>
                    <a:pt x="12776" y="85529"/>
                    <a:pt x="9908" y="102074"/>
                  </a:cubicBezTo>
                  <a:cubicBezTo>
                    <a:pt x="9908" y="102074"/>
                    <a:pt x="12779" y="102534"/>
                    <a:pt x="16527" y="102534"/>
                  </a:cubicBezTo>
                  <a:cubicBezTo>
                    <a:pt x="19623" y="102534"/>
                    <a:pt x="23317" y="102220"/>
                    <a:pt x="26486" y="101073"/>
                  </a:cubicBezTo>
                  <a:cubicBezTo>
                    <a:pt x="33491" y="98571"/>
                    <a:pt x="33825" y="96870"/>
                    <a:pt x="32490" y="96270"/>
                  </a:cubicBezTo>
                  <a:cubicBezTo>
                    <a:pt x="31156" y="95703"/>
                    <a:pt x="25285" y="96203"/>
                    <a:pt x="22183" y="93868"/>
                  </a:cubicBezTo>
                  <a:cubicBezTo>
                    <a:pt x="19559" y="91843"/>
                    <a:pt x="19349" y="90257"/>
                    <a:pt x="21409" y="90257"/>
                  </a:cubicBezTo>
                  <a:cubicBezTo>
                    <a:pt x="21757" y="90257"/>
                    <a:pt x="22172" y="90302"/>
                    <a:pt x="22650" y="90399"/>
                  </a:cubicBezTo>
                  <a:cubicBezTo>
                    <a:pt x="25952" y="91099"/>
                    <a:pt x="32390" y="96070"/>
                    <a:pt x="40263" y="97938"/>
                  </a:cubicBezTo>
                  <a:cubicBezTo>
                    <a:pt x="42024" y="98355"/>
                    <a:pt x="43509" y="98525"/>
                    <a:pt x="44801" y="98525"/>
                  </a:cubicBezTo>
                  <a:cubicBezTo>
                    <a:pt x="49285" y="98525"/>
                    <a:pt x="51436" y="96487"/>
                    <a:pt x="54673" y="95736"/>
                  </a:cubicBezTo>
                  <a:cubicBezTo>
                    <a:pt x="56012" y="95412"/>
                    <a:pt x="57078" y="95270"/>
                    <a:pt x="57907" y="95270"/>
                  </a:cubicBezTo>
                  <a:cubicBezTo>
                    <a:pt x="59638" y="95270"/>
                    <a:pt x="60333" y="95890"/>
                    <a:pt x="60310" y="96770"/>
                  </a:cubicBezTo>
                  <a:cubicBezTo>
                    <a:pt x="60310" y="96770"/>
                    <a:pt x="60944" y="96203"/>
                    <a:pt x="60077" y="94368"/>
                  </a:cubicBezTo>
                  <a:cubicBezTo>
                    <a:pt x="59176" y="92567"/>
                    <a:pt x="47668" y="56908"/>
                    <a:pt x="42631" y="38061"/>
                  </a:cubicBezTo>
                  <a:cubicBezTo>
                    <a:pt x="42631" y="38061"/>
                    <a:pt x="43632" y="31357"/>
                    <a:pt x="42965" y="28555"/>
                  </a:cubicBezTo>
                  <a:cubicBezTo>
                    <a:pt x="42297" y="25753"/>
                    <a:pt x="39595" y="21883"/>
                    <a:pt x="36994" y="19615"/>
                  </a:cubicBezTo>
                  <a:cubicBezTo>
                    <a:pt x="34425" y="17380"/>
                    <a:pt x="33591" y="16613"/>
                    <a:pt x="33291" y="15946"/>
                  </a:cubicBezTo>
                  <a:cubicBezTo>
                    <a:pt x="32991" y="15278"/>
                    <a:pt x="30022" y="2769"/>
                    <a:pt x="2134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3" name="Google Shape;6583;p51"/>
            <p:cNvSpPr/>
            <p:nvPr/>
          </p:nvSpPr>
          <p:spPr>
            <a:xfrm>
              <a:off x="3536875" y="2385475"/>
              <a:ext cx="919000" cy="1501950"/>
            </a:xfrm>
            <a:custGeom>
              <a:rect b="b" l="l" r="r" t="t"/>
              <a:pathLst>
                <a:path extrusionOk="0" h="60078" w="36760">
                  <a:moveTo>
                    <a:pt x="0" y="1"/>
                  </a:moveTo>
                  <a:cubicBezTo>
                    <a:pt x="0" y="1"/>
                    <a:pt x="801" y="869"/>
                    <a:pt x="2202" y="2503"/>
                  </a:cubicBezTo>
                  <a:cubicBezTo>
                    <a:pt x="2535" y="2870"/>
                    <a:pt x="3002" y="3270"/>
                    <a:pt x="3436" y="3703"/>
                  </a:cubicBezTo>
                  <a:cubicBezTo>
                    <a:pt x="3936" y="4137"/>
                    <a:pt x="4437" y="4637"/>
                    <a:pt x="5004" y="5138"/>
                  </a:cubicBezTo>
                  <a:cubicBezTo>
                    <a:pt x="5537" y="5638"/>
                    <a:pt x="6171" y="6139"/>
                    <a:pt x="6838" y="6672"/>
                  </a:cubicBezTo>
                  <a:cubicBezTo>
                    <a:pt x="7138" y="6972"/>
                    <a:pt x="7439" y="7206"/>
                    <a:pt x="7839" y="7506"/>
                  </a:cubicBezTo>
                  <a:cubicBezTo>
                    <a:pt x="8206" y="7773"/>
                    <a:pt x="8573" y="8007"/>
                    <a:pt x="8940" y="8307"/>
                  </a:cubicBezTo>
                  <a:cubicBezTo>
                    <a:pt x="12009" y="10508"/>
                    <a:pt x="15911" y="12810"/>
                    <a:pt x="20548" y="14711"/>
                  </a:cubicBezTo>
                  <a:cubicBezTo>
                    <a:pt x="22850" y="15679"/>
                    <a:pt x="25351" y="16546"/>
                    <a:pt x="27920" y="17347"/>
                  </a:cubicBezTo>
                  <a:cubicBezTo>
                    <a:pt x="29221" y="17714"/>
                    <a:pt x="30555" y="18147"/>
                    <a:pt x="31889" y="18514"/>
                  </a:cubicBezTo>
                  <a:cubicBezTo>
                    <a:pt x="32223" y="18614"/>
                    <a:pt x="32557" y="18681"/>
                    <a:pt x="32890" y="18814"/>
                  </a:cubicBezTo>
                  <a:cubicBezTo>
                    <a:pt x="33224" y="18881"/>
                    <a:pt x="33557" y="19014"/>
                    <a:pt x="33858" y="19148"/>
                  </a:cubicBezTo>
                  <a:cubicBezTo>
                    <a:pt x="34124" y="19281"/>
                    <a:pt x="34425" y="19448"/>
                    <a:pt x="34691" y="19615"/>
                  </a:cubicBezTo>
                  <a:cubicBezTo>
                    <a:pt x="34925" y="19815"/>
                    <a:pt x="35092" y="20015"/>
                    <a:pt x="35259" y="20282"/>
                  </a:cubicBezTo>
                  <a:cubicBezTo>
                    <a:pt x="35559" y="20816"/>
                    <a:pt x="35692" y="21450"/>
                    <a:pt x="35726" y="22117"/>
                  </a:cubicBezTo>
                  <a:cubicBezTo>
                    <a:pt x="35759" y="22450"/>
                    <a:pt x="35726" y="22784"/>
                    <a:pt x="35726" y="23117"/>
                  </a:cubicBezTo>
                  <a:cubicBezTo>
                    <a:pt x="35726" y="23451"/>
                    <a:pt x="35692" y="23785"/>
                    <a:pt x="35625" y="24118"/>
                  </a:cubicBezTo>
                  <a:cubicBezTo>
                    <a:pt x="35492" y="25452"/>
                    <a:pt x="35192" y="26787"/>
                    <a:pt x="34792" y="28054"/>
                  </a:cubicBezTo>
                  <a:cubicBezTo>
                    <a:pt x="34091" y="30656"/>
                    <a:pt x="33391" y="33158"/>
                    <a:pt x="32723" y="35560"/>
                  </a:cubicBezTo>
                  <a:cubicBezTo>
                    <a:pt x="32056" y="37995"/>
                    <a:pt x="31422" y="40296"/>
                    <a:pt x="30855" y="42398"/>
                  </a:cubicBezTo>
                  <a:cubicBezTo>
                    <a:pt x="30255" y="44533"/>
                    <a:pt x="29688" y="46501"/>
                    <a:pt x="29188" y="48335"/>
                  </a:cubicBezTo>
                  <a:cubicBezTo>
                    <a:pt x="27119" y="55574"/>
                    <a:pt x="25919" y="60077"/>
                    <a:pt x="25919" y="60077"/>
                  </a:cubicBezTo>
                  <a:cubicBezTo>
                    <a:pt x="25919" y="60077"/>
                    <a:pt x="27386" y="55674"/>
                    <a:pt x="29688" y="48502"/>
                  </a:cubicBezTo>
                  <a:cubicBezTo>
                    <a:pt x="30222" y="46701"/>
                    <a:pt x="30889" y="44733"/>
                    <a:pt x="31523" y="42631"/>
                  </a:cubicBezTo>
                  <a:cubicBezTo>
                    <a:pt x="32123" y="40496"/>
                    <a:pt x="32790" y="38195"/>
                    <a:pt x="33524" y="35826"/>
                  </a:cubicBezTo>
                  <a:cubicBezTo>
                    <a:pt x="34224" y="33458"/>
                    <a:pt x="34958" y="30890"/>
                    <a:pt x="35726" y="28321"/>
                  </a:cubicBezTo>
                  <a:cubicBezTo>
                    <a:pt x="36092" y="27020"/>
                    <a:pt x="36393" y="25653"/>
                    <a:pt x="36593" y="24218"/>
                  </a:cubicBezTo>
                  <a:cubicBezTo>
                    <a:pt x="36693" y="23851"/>
                    <a:pt x="36693" y="23518"/>
                    <a:pt x="36726" y="23151"/>
                  </a:cubicBezTo>
                  <a:cubicBezTo>
                    <a:pt x="36726" y="22784"/>
                    <a:pt x="36760" y="22384"/>
                    <a:pt x="36726" y="22017"/>
                  </a:cubicBezTo>
                  <a:cubicBezTo>
                    <a:pt x="36693" y="21283"/>
                    <a:pt x="36559" y="20482"/>
                    <a:pt x="36159" y="19715"/>
                  </a:cubicBezTo>
                  <a:cubicBezTo>
                    <a:pt x="35926" y="19348"/>
                    <a:pt x="35659" y="19014"/>
                    <a:pt x="35325" y="18781"/>
                  </a:cubicBezTo>
                  <a:cubicBezTo>
                    <a:pt x="34992" y="18514"/>
                    <a:pt x="34658" y="18314"/>
                    <a:pt x="34258" y="18181"/>
                  </a:cubicBezTo>
                  <a:cubicBezTo>
                    <a:pt x="33891" y="18014"/>
                    <a:pt x="33557" y="17947"/>
                    <a:pt x="33224" y="17814"/>
                  </a:cubicBezTo>
                  <a:cubicBezTo>
                    <a:pt x="32857" y="17714"/>
                    <a:pt x="32523" y="17613"/>
                    <a:pt x="32190" y="17513"/>
                  </a:cubicBezTo>
                  <a:cubicBezTo>
                    <a:pt x="30855" y="17146"/>
                    <a:pt x="29521" y="16779"/>
                    <a:pt x="28220" y="16379"/>
                  </a:cubicBezTo>
                  <a:cubicBezTo>
                    <a:pt x="25618" y="15645"/>
                    <a:pt x="23183" y="14811"/>
                    <a:pt x="20882" y="13877"/>
                  </a:cubicBezTo>
                  <a:cubicBezTo>
                    <a:pt x="16312" y="12109"/>
                    <a:pt x="12342" y="9941"/>
                    <a:pt x="9240" y="7840"/>
                  </a:cubicBezTo>
                  <a:lnTo>
                    <a:pt x="8139" y="7106"/>
                  </a:lnTo>
                  <a:cubicBezTo>
                    <a:pt x="7739" y="6839"/>
                    <a:pt x="7405" y="6539"/>
                    <a:pt x="7072" y="6305"/>
                  </a:cubicBezTo>
                  <a:cubicBezTo>
                    <a:pt x="6405" y="5772"/>
                    <a:pt x="5804" y="5305"/>
                    <a:pt x="5204" y="4838"/>
                  </a:cubicBezTo>
                  <a:cubicBezTo>
                    <a:pt x="4637" y="4337"/>
                    <a:pt x="4103" y="3870"/>
                    <a:pt x="3636" y="3470"/>
                  </a:cubicBezTo>
                  <a:cubicBezTo>
                    <a:pt x="3169" y="3036"/>
                    <a:pt x="2702" y="2669"/>
                    <a:pt x="2335" y="2302"/>
                  </a:cubicBezTo>
                  <a:cubicBezTo>
                    <a:pt x="834" y="835"/>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4" name="Google Shape;6584;p51"/>
            <p:cNvSpPr/>
            <p:nvPr/>
          </p:nvSpPr>
          <p:spPr>
            <a:xfrm>
              <a:off x="3903800" y="3924075"/>
              <a:ext cx="271875" cy="578775"/>
            </a:xfrm>
            <a:custGeom>
              <a:rect b="b" l="l" r="r" t="t"/>
              <a:pathLst>
                <a:path extrusionOk="0" h="23151" w="10875">
                  <a:moveTo>
                    <a:pt x="10841" y="1"/>
                  </a:moveTo>
                  <a:cubicBezTo>
                    <a:pt x="10841" y="1"/>
                    <a:pt x="10708" y="435"/>
                    <a:pt x="10474" y="1135"/>
                  </a:cubicBezTo>
                  <a:cubicBezTo>
                    <a:pt x="10341" y="1469"/>
                    <a:pt x="10174" y="1902"/>
                    <a:pt x="9974" y="2369"/>
                  </a:cubicBezTo>
                  <a:cubicBezTo>
                    <a:pt x="9807" y="2870"/>
                    <a:pt x="9540" y="3403"/>
                    <a:pt x="9307" y="4004"/>
                  </a:cubicBezTo>
                  <a:cubicBezTo>
                    <a:pt x="9040" y="4571"/>
                    <a:pt x="8740" y="5205"/>
                    <a:pt x="8406" y="5872"/>
                  </a:cubicBezTo>
                  <a:cubicBezTo>
                    <a:pt x="8139" y="6539"/>
                    <a:pt x="7806" y="7239"/>
                    <a:pt x="7405" y="7973"/>
                  </a:cubicBezTo>
                  <a:cubicBezTo>
                    <a:pt x="6705" y="9374"/>
                    <a:pt x="5904" y="10909"/>
                    <a:pt x="5070" y="12410"/>
                  </a:cubicBezTo>
                  <a:cubicBezTo>
                    <a:pt x="4237" y="13911"/>
                    <a:pt x="3403" y="15412"/>
                    <a:pt x="2635" y="16813"/>
                  </a:cubicBezTo>
                  <a:cubicBezTo>
                    <a:pt x="2202" y="17513"/>
                    <a:pt x="1835" y="18181"/>
                    <a:pt x="1501" y="18814"/>
                  </a:cubicBezTo>
                  <a:cubicBezTo>
                    <a:pt x="1334" y="19148"/>
                    <a:pt x="1134" y="19415"/>
                    <a:pt x="968" y="19715"/>
                  </a:cubicBezTo>
                  <a:cubicBezTo>
                    <a:pt x="801" y="20015"/>
                    <a:pt x="634" y="20315"/>
                    <a:pt x="467" y="20649"/>
                  </a:cubicBezTo>
                  <a:cubicBezTo>
                    <a:pt x="167" y="21249"/>
                    <a:pt x="0" y="21883"/>
                    <a:pt x="67" y="22517"/>
                  </a:cubicBezTo>
                  <a:cubicBezTo>
                    <a:pt x="234" y="22717"/>
                    <a:pt x="334" y="22984"/>
                    <a:pt x="434" y="23151"/>
                  </a:cubicBezTo>
                  <a:cubicBezTo>
                    <a:pt x="400" y="22817"/>
                    <a:pt x="534" y="22550"/>
                    <a:pt x="834" y="22384"/>
                  </a:cubicBezTo>
                  <a:cubicBezTo>
                    <a:pt x="767" y="21983"/>
                    <a:pt x="901" y="21450"/>
                    <a:pt x="1168" y="20882"/>
                  </a:cubicBezTo>
                  <a:cubicBezTo>
                    <a:pt x="1401" y="20349"/>
                    <a:pt x="1768" y="19715"/>
                    <a:pt x="2102" y="19115"/>
                  </a:cubicBezTo>
                  <a:cubicBezTo>
                    <a:pt x="2469" y="18481"/>
                    <a:pt x="2836" y="17780"/>
                    <a:pt x="3202" y="17046"/>
                  </a:cubicBezTo>
                  <a:cubicBezTo>
                    <a:pt x="3970" y="15645"/>
                    <a:pt x="4737" y="14144"/>
                    <a:pt x="5537" y="12610"/>
                  </a:cubicBezTo>
                  <a:cubicBezTo>
                    <a:pt x="6338" y="11109"/>
                    <a:pt x="7072" y="9541"/>
                    <a:pt x="7739" y="8107"/>
                  </a:cubicBezTo>
                  <a:cubicBezTo>
                    <a:pt x="8073" y="7373"/>
                    <a:pt x="8406" y="6672"/>
                    <a:pt x="8706" y="5972"/>
                  </a:cubicBezTo>
                  <a:cubicBezTo>
                    <a:pt x="9007" y="5305"/>
                    <a:pt x="9240" y="4638"/>
                    <a:pt x="9507" y="4037"/>
                  </a:cubicBezTo>
                  <a:cubicBezTo>
                    <a:pt x="9707" y="3470"/>
                    <a:pt x="9974" y="2936"/>
                    <a:pt x="10141" y="2436"/>
                  </a:cubicBezTo>
                  <a:cubicBezTo>
                    <a:pt x="10308" y="1936"/>
                    <a:pt x="10474" y="1502"/>
                    <a:pt x="10541" y="1135"/>
                  </a:cubicBezTo>
                  <a:cubicBezTo>
                    <a:pt x="10741" y="435"/>
                    <a:pt x="10875" y="1"/>
                    <a:pt x="108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5" name="Google Shape;6585;p51"/>
            <p:cNvSpPr/>
            <p:nvPr/>
          </p:nvSpPr>
          <p:spPr>
            <a:xfrm>
              <a:off x="4362450" y="3169375"/>
              <a:ext cx="143475" cy="1388525"/>
            </a:xfrm>
            <a:custGeom>
              <a:rect b="b" l="l" r="r" t="t"/>
              <a:pathLst>
                <a:path extrusionOk="0" h="55541" w="5739">
                  <a:moveTo>
                    <a:pt x="4737" y="1"/>
                  </a:moveTo>
                  <a:lnTo>
                    <a:pt x="4737" y="1"/>
                  </a:lnTo>
                  <a:cubicBezTo>
                    <a:pt x="4714" y="94"/>
                    <a:pt x="4707" y="155"/>
                    <a:pt x="4705" y="183"/>
                  </a:cubicBezTo>
                  <a:lnTo>
                    <a:pt x="4705" y="183"/>
                  </a:lnTo>
                  <a:cubicBezTo>
                    <a:pt x="4716" y="121"/>
                    <a:pt x="4727" y="60"/>
                    <a:pt x="4737" y="1"/>
                  </a:cubicBezTo>
                  <a:close/>
                  <a:moveTo>
                    <a:pt x="4705" y="183"/>
                  </a:moveTo>
                  <a:lnTo>
                    <a:pt x="4705" y="183"/>
                  </a:lnTo>
                  <a:cubicBezTo>
                    <a:pt x="4609" y="714"/>
                    <a:pt x="4490" y="1341"/>
                    <a:pt x="4370" y="1969"/>
                  </a:cubicBezTo>
                  <a:cubicBezTo>
                    <a:pt x="4170" y="3069"/>
                    <a:pt x="3970" y="4337"/>
                    <a:pt x="3737" y="5705"/>
                  </a:cubicBezTo>
                  <a:cubicBezTo>
                    <a:pt x="3637" y="6372"/>
                    <a:pt x="3536" y="7139"/>
                    <a:pt x="3403" y="7840"/>
                  </a:cubicBezTo>
                  <a:cubicBezTo>
                    <a:pt x="3336" y="8607"/>
                    <a:pt x="3203" y="9341"/>
                    <a:pt x="3069" y="10141"/>
                  </a:cubicBezTo>
                  <a:cubicBezTo>
                    <a:pt x="2969" y="10908"/>
                    <a:pt x="2869" y="11709"/>
                    <a:pt x="2736" y="12543"/>
                  </a:cubicBezTo>
                  <a:cubicBezTo>
                    <a:pt x="2669" y="13377"/>
                    <a:pt x="2536" y="14211"/>
                    <a:pt x="2469" y="15111"/>
                  </a:cubicBezTo>
                  <a:cubicBezTo>
                    <a:pt x="2236" y="16813"/>
                    <a:pt x="2035" y="18614"/>
                    <a:pt x="1835" y="20449"/>
                  </a:cubicBezTo>
                  <a:cubicBezTo>
                    <a:pt x="1635" y="22217"/>
                    <a:pt x="1468" y="24118"/>
                    <a:pt x="1235" y="25953"/>
                  </a:cubicBezTo>
                  <a:cubicBezTo>
                    <a:pt x="1035" y="27787"/>
                    <a:pt x="868" y="29622"/>
                    <a:pt x="701" y="31456"/>
                  </a:cubicBezTo>
                  <a:cubicBezTo>
                    <a:pt x="534" y="33291"/>
                    <a:pt x="368" y="35026"/>
                    <a:pt x="301" y="36794"/>
                  </a:cubicBezTo>
                  <a:cubicBezTo>
                    <a:pt x="167" y="38528"/>
                    <a:pt x="67" y="40196"/>
                    <a:pt x="34" y="41797"/>
                  </a:cubicBezTo>
                  <a:cubicBezTo>
                    <a:pt x="34" y="42564"/>
                    <a:pt x="1" y="43365"/>
                    <a:pt x="1" y="44132"/>
                  </a:cubicBezTo>
                  <a:lnTo>
                    <a:pt x="1" y="46300"/>
                  </a:lnTo>
                  <a:cubicBezTo>
                    <a:pt x="34" y="47668"/>
                    <a:pt x="67" y="48969"/>
                    <a:pt x="167" y="50070"/>
                  </a:cubicBezTo>
                  <a:cubicBezTo>
                    <a:pt x="201" y="50637"/>
                    <a:pt x="234" y="51171"/>
                    <a:pt x="301" y="51671"/>
                  </a:cubicBezTo>
                  <a:cubicBezTo>
                    <a:pt x="334" y="52171"/>
                    <a:pt x="368" y="52572"/>
                    <a:pt x="401" y="53005"/>
                  </a:cubicBezTo>
                  <a:cubicBezTo>
                    <a:pt x="501" y="53806"/>
                    <a:pt x="568" y="54406"/>
                    <a:pt x="634" y="54873"/>
                  </a:cubicBezTo>
                  <a:cubicBezTo>
                    <a:pt x="668" y="55307"/>
                    <a:pt x="701" y="55540"/>
                    <a:pt x="701" y="55540"/>
                  </a:cubicBezTo>
                  <a:lnTo>
                    <a:pt x="734" y="55540"/>
                  </a:lnTo>
                  <a:cubicBezTo>
                    <a:pt x="734" y="55540"/>
                    <a:pt x="701" y="55307"/>
                    <a:pt x="701" y="54873"/>
                  </a:cubicBezTo>
                  <a:cubicBezTo>
                    <a:pt x="668" y="54473"/>
                    <a:pt x="568" y="53806"/>
                    <a:pt x="534" y="53005"/>
                  </a:cubicBezTo>
                  <a:cubicBezTo>
                    <a:pt x="501" y="52572"/>
                    <a:pt x="501" y="52171"/>
                    <a:pt x="468" y="51671"/>
                  </a:cubicBezTo>
                  <a:cubicBezTo>
                    <a:pt x="401" y="51171"/>
                    <a:pt x="401" y="50670"/>
                    <a:pt x="368" y="50070"/>
                  </a:cubicBezTo>
                  <a:cubicBezTo>
                    <a:pt x="334" y="48969"/>
                    <a:pt x="301" y="47701"/>
                    <a:pt x="334" y="46300"/>
                  </a:cubicBezTo>
                  <a:cubicBezTo>
                    <a:pt x="334" y="45567"/>
                    <a:pt x="368" y="44866"/>
                    <a:pt x="368" y="44132"/>
                  </a:cubicBezTo>
                  <a:cubicBezTo>
                    <a:pt x="401" y="43365"/>
                    <a:pt x="468" y="42631"/>
                    <a:pt x="501" y="41831"/>
                  </a:cubicBezTo>
                  <a:cubicBezTo>
                    <a:pt x="568" y="40229"/>
                    <a:pt x="701" y="38562"/>
                    <a:pt x="901" y="36860"/>
                  </a:cubicBezTo>
                  <a:cubicBezTo>
                    <a:pt x="1068" y="35159"/>
                    <a:pt x="1302" y="33358"/>
                    <a:pt x="1502" y="31557"/>
                  </a:cubicBezTo>
                  <a:cubicBezTo>
                    <a:pt x="1702" y="29789"/>
                    <a:pt x="1969" y="27954"/>
                    <a:pt x="2202" y="26119"/>
                  </a:cubicBezTo>
                  <a:cubicBezTo>
                    <a:pt x="2469" y="24285"/>
                    <a:pt x="2703" y="22450"/>
                    <a:pt x="2969" y="20649"/>
                  </a:cubicBezTo>
                  <a:cubicBezTo>
                    <a:pt x="3203" y="18847"/>
                    <a:pt x="3470" y="17046"/>
                    <a:pt x="3703" y="15345"/>
                  </a:cubicBezTo>
                  <a:cubicBezTo>
                    <a:pt x="3837" y="14478"/>
                    <a:pt x="3970" y="13644"/>
                    <a:pt x="4070" y="12843"/>
                  </a:cubicBezTo>
                  <a:cubicBezTo>
                    <a:pt x="4204" y="12009"/>
                    <a:pt x="4337" y="11209"/>
                    <a:pt x="4504" y="10441"/>
                  </a:cubicBezTo>
                  <a:cubicBezTo>
                    <a:pt x="4637" y="9641"/>
                    <a:pt x="4737" y="8874"/>
                    <a:pt x="4871" y="8140"/>
                  </a:cubicBezTo>
                  <a:cubicBezTo>
                    <a:pt x="5004" y="7373"/>
                    <a:pt x="5138" y="6705"/>
                    <a:pt x="5304" y="6005"/>
                  </a:cubicBezTo>
                  <a:cubicBezTo>
                    <a:pt x="5404" y="5204"/>
                    <a:pt x="5571" y="4437"/>
                    <a:pt x="5738" y="3703"/>
                  </a:cubicBezTo>
                  <a:cubicBezTo>
                    <a:pt x="5338" y="2469"/>
                    <a:pt x="5004" y="1302"/>
                    <a:pt x="4704" y="201"/>
                  </a:cubicBezTo>
                  <a:cubicBezTo>
                    <a:pt x="4704" y="201"/>
                    <a:pt x="4704" y="195"/>
                    <a:pt x="4705" y="183"/>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6" name="Google Shape;6586;p51"/>
            <p:cNvSpPr/>
            <p:nvPr/>
          </p:nvSpPr>
          <p:spPr>
            <a:xfrm>
              <a:off x="4444175" y="3436225"/>
              <a:ext cx="170150" cy="1104150"/>
            </a:xfrm>
            <a:custGeom>
              <a:rect b="b" l="l" r="r" t="t"/>
              <a:pathLst>
                <a:path extrusionOk="0" h="44166" w="6806">
                  <a:moveTo>
                    <a:pt x="1068" y="1"/>
                  </a:moveTo>
                  <a:lnTo>
                    <a:pt x="1" y="34"/>
                  </a:lnTo>
                  <a:cubicBezTo>
                    <a:pt x="1" y="34"/>
                    <a:pt x="1" y="2836"/>
                    <a:pt x="167" y="7039"/>
                  </a:cubicBezTo>
                  <a:cubicBezTo>
                    <a:pt x="234" y="8107"/>
                    <a:pt x="301" y="9208"/>
                    <a:pt x="334" y="10442"/>
                  </a:cubicBezTo>
                  <a:cubicBezTo>
                    <a:pt x="434" y="11643"/>
                    <a:pt x="468" y="12944"/>
                    <a:pt x="601" y="14211"/>
                  </a:cubicBezTo>
                  <a:cubicBezTo>
                    <a:pt x="734" y="15545"/>
                    <a:pt x="801" y="16880"/>
                    <a:pt x="968" y="18281"/>
                  </a:cubicBezTo>
                  <a:cubicBezTo>
                    <a:pt x="1068" y="18981"/>
                    <a:pt x="1101" y="19648"/>
                    <a:pt x="1168" y="20349"/>
                  </a:cubicBezTo>
                  <a:cubicBezTo>
                    <a:pt x="1268" y="21049"/>
                    <a:pt x="1335" y="21716"/>
                    <a:pt x="1435" y="22450"/>
                  </a:cubicBezTo>
                  <a:cubicBezTo>
                    <a:pt x="1602" y="23818"/>
                    <a:pt x="1802" y="25186"/>
                    <a:pt x="2002" y="26553"/>
                  </a:cubicBezTo>
                  <a:cubicBezTo>
                    <a:pt x="2236" y="27954"/>
                    <a:pt x="2502" y="29289"/>
                    <a:pt x="2736" y="30556"/>
                  </a:cubicBezTo>
                  <a:cubicBezTo>
                    <a:pt x="2969" y="31857"/>
                    <a:pt x="3270" y="33125"/>
                    <a:pt x="3503" y="34292"/>
                  </a:cubicBezTo>
                  <a:cubicBezTo>
                    <a:pt x="3803" y="35426"/>
                    <a:pt x="4137" y="36560"/>
                    <a:pt x="4404" y="37561"/>
                  </a:cubicBezTo>
                  <a:cubicBezTo>
                    <a:pt x="4504" y="38128"/>
                    <a:pt x="4737" y="38562"/>
                    <a:pt x="4837" y="39029"/>
                  </a:cubicBezTo>
                  <a:cubicBezTo>
                    <a:pt x="4971" y="39496"/>
                    <a:pt x="5138" y="39896"/>
                    <a:pt x="5271" y="40330"/>
                  </a:cubicBezTo>
                  <a:cubicBezTo>
                    <a:pt x="5404" y="40730"/>
                    <a:pt x="5471" y="41130"/>
                    <a:pt x="5638" y="41464"/>
                  </a:cubicBezTo>
                  <a:cubicBezTo>
                    <a:pt x="5771" y="41797"/>
                    <a:pt x="5905" y="42064"/>
                    <a:pt x="6005" y="42365"/>
                  </a:cubicBezTo>
                  <a:cubicBezTo>
                    <a:pt x="6505" y="43499"/>
                    <a:pt x="6772" y="44166"/>
                    <a:pt x="6772" y="44166"/>
                  </a:cubicBezTo>
                  <a:lnTo>
                    <a:pt x="6805" y="44133"/>
                  </a:lnTo>
                  <a:cubicBezTo>
                    <a:pt x="6805" y="44133"/>
                    <a:pt x="6572" y="43432"/>
                    <a:pt x="6105" y="42331"/>
                  </a:cubicBezTo>
                  <a:cubicBezTo>
                    <a:pt x="5972" y="42031"/>
                    <a:pt x="5838" y="41697"/>
                    <a:pt x="5738" y="41364"/>
                  </a:cubicBezTo>
                  <a:cubicBezTo>
                    <a:pt x="5571" y="41030"/>
                    <a:pt x="5471" y="40663"/>
                    <a:pt x="5338" y="40230"/>
                  </a:cubicBezTo>
                  <a:cubicBezTo>
                    <a:pt x="5271" y="39829"/>
                    <a:pt x="5104" y="39396"/>
                    <a:pt x="4971" y="38929"/>
                  </a:cubicBezTo>
                  <a:cubicBezTo>
                    <a:pt x="4837" y="38495"/>
                    <a:pt x="4671" y="37995"/>
                    <a:pt x="4571" y="37494"/>
                  </a:cubicBezTo>
                  <a:cubicBezTo>
                    <a:pt x="4304" y="36427"/>
                    <a:pt x="4003" y="35360"/>
                    <a:pt x="3770" y="34192"/>
                  </a:cubicBezTo>
                  <a:cubicBezTo>
                    <a:pt x="3570" y="33025"/>
                    <a:pt x="3270" y="31790"/>
                    <a:pt x="3069" y="30489"/>
                  </a:cubicBezTo>
                  <a:cubicBezTo>
                    <a:pt x="2903" y="29188"/>
                    <a:pt x="2636" y="27854"/>
                    <a:pt x="2469" y="26487"/>
                  </a:cubicBezTo>
                  <a:cubicBezTo>
                    <a:pt x="2302" y="25152"/>
                    <a:pt x="2102" y="23718"/>
                    <a:pt x="1969" y="22350"/>
                  </a:cubicBezTo>
                  <a:cubicBezTo>
                    <a:pt x="1902" y="21650"/>
                    <a:pt x="1835" y="20983"/>
                    <a:pt x="1769" y="20282"/>
                  </a:cubicBezTo>
                  <a:cubicBezTo>
                    <a:pt x="1702" y="19548"/>
                    <a:pt x="1635" y="18848"/>
                    <a:pt x="1602" y="18181"/>
                  </a:cubicBezTo>
                  <a:cubicBezTo>
                    <a:pt x="1502" y="16813"/>
                    <a:pt x="1435" y="15445"/>
                    <a:pt x="1335" y="14144"/>
                  </a:cubicBezTo>
                  <a:cubicBezTo>
                    <a:pt x="1268" y="12843"/>
                    <a:pt x="1235" y="11609"/>
                    <a:pt x="1201" y="10375"/>
                  </a:cubicBezTo>
                  <a:cubicBezTo>
                    <a:pt x="1135" y="9174"/>
                    <a:pt x="1135" y="8040"/>
                    <a:pt x="1101" y="7006"/>
                  </a:cubicBezTo>
                  <a:cubicBezTo>
                    <a:pt x="1068" y="5938"/>
                    <a:pt x="1068" y="4971"/>
                    <a:pt x="1068" y="4137"/>
                  </a:cubicBezTo>
                  <a:lnTo>
                    <a:pt x="1068" y="1902"/>
                  </a:lnTo>
                  <a:lnTo>
                    <a:pt x="1068" y="501"/>
                  </a:lnTo>
                  <a:lnTo>
                    <a:pt x="106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7" name="Google Shape;6587;p51"/>
            <p:cNvSpPr/>
            <p:nvPr/>
          </p:nvSpPr>
          <p:spPr>
            <a:xfrm>
              <a:off x="3822075" y="3065975"/>
              <a:ext cx="612125" cy="971550"/>
            </a:xfrm>
            <a:custGeom>
              <a:rect b="b" l="l" r="r" t="t"/>
              <a:pathLst>
                <a:path extrusionOk="0" h="38862" w="24485">
                  <a:moveTo>
                    <a:pt x="23650" y="0"/>
                  </a:moveTo>
                  <a:cubicBezTo>
                    <a:pt x="23650" y="0"/>
                    <a:pt x="23617" y="34"/>
                    <a:pt x="23617" y="100"/>
                  </a:cubicBezTo>
                  <a:cubicBezTo>
                    <a:pt x="23617" y="167"/>
                    <a:pt x="23517" y="301"/>
                    <a:pt x="23484" y="467"/>
                  </a:cubicBezTo>
                  <a:cubicBezTo>
                    <a:pt x="23350" y="768"/>
                    <a:pt x="23183" y="1235"/>
                    <a:pt x="22950" y="1802"/>
                  </a:cubicBezTo>
                  <a:cubicBezTo>
                    <a:pt x="22683" y="2369"/>
                    <a:pt x="22416" y="3103"/>
                    <a:pt x="22049" y="3870"/>
                  </a:cubicBezTo>
                  <a:cubicBezTo>
                    <a:pt x="21716" y="4670"/>
                    <a:pt x="21349" y="5604"/>
                    <a:pt x="20882" y="6538"/>
                  </a:cubicBezTo>
                  <a:cubicBezTo>
                    <a:pt x="20448" y="7506"/>
                    <a:pt x="19981" y="8540"/>
                    <a:pt x="19447" y="9674"/>
                  </a:cubicBezTo>
                  <a:cubicBezTo>
                    <a:pt x="18947" y="10775"/>
                    <a:pt x="18313" y="11942"/>
                    <a:pt x="17713" y="13143"/>
                  </a:cubicBezTo>
                  <a:cubicBezTo>
                    <a:pt x="17146" y="14344"/>
                    <a:pt x="16479" y="15545"/>
                    <a:pt x="15811" y="16812"/>
                  </a:cubicBezTo>
                  <a:cubicBezTo>
                    <a:pt x="15111" y="18013"/>
                    <a:pt x="14444" y="19314"/>
                    <a:pt x="13677" y="20515"/>
                  </a:cubicBezTo>
                  <a:cubicBezTo>
                    <a:pt x="12943" y="21716"/>
                    <a:pt x="12209" y="22983"/>
                    <a:pt x="11442" y="24151"/>
                  </a:cubicBezTo>
                  <a:cubicBezTo>
                    <a:pt x="10674" y="25352"/>
                    <a:pt x="9941" y="26519"/>
                    <a:pt x="9140" y="27620"/>
                  </a:cubicBezTo>
                  <a:cubicBezTo>
                    <a:pt x="8373" y="28688"/>
                    <a:pt x="7639" y="29788"/>
                    <a:pt x="6872" y="30722"/>
                  </a:cubicBezTo>
                  <a:cubicBezTo>
                    <a:pt x="6505" y="31189"/>
                    <a:pt x="6138" y="31690"/>
                    <a:pt x="5804" y="32157"/>
                  </a:cubicBezTo>
                  <a:cubicBezTo>
                    <a:pt x="5638" y="32357"/>
                    <a:pt x="5471" y="32624"/>
                    <a:pt x="5304" y="32824"/>
                  </a:cubicBezTo>
                  <a:cubicBezTo>
                    <a:pt x="5104" y="33024"/>
                    <a:pt x="4937" y="33224"/>
                    <a:pt x="4770" y="33458"/>
                  </a:cubicBezTo>
                  <a:cubicBezTo>
                    <a:pt x="4036" y="34292"/>
                    <a:pt x="3436" y="35025"/>
                    <a:pt x="2869" y="35693"/>
                  </a:cubicBezTo>
                  <a:cubicBezTo>
                    <a:pt x="2302" y="36360"/>
                    <a:pt x="1768" y="36893"/>
                    <a:pt x="1334" y="37360"/>
                  </a:cubicBezTo>
                  <a:cubicBezTo>
                    <a:pt x="501" y="38294"/>
                    <a:pt x="0" y="38828"/>
                    <a:pt x="0" y="38828"/>
                  </a:cubicBezTo>
                  <a:lnTo>
                    <a:pt x="34" y="38861"/>
                  </a:lnTo>
                  <a:cubicBezTo>
                    <a:pt x="34" y="38861"/>
                    <a:pt x="534" y="38361"/>
                    <a:pt x="1435" y="37460"/>
                  </a:cubicBezTo>
                  <a:cubicBezTo>
                    <a:pt x="1868" y="36993"/>
                    <a:pt x="2435" y="36493"/>
                    <a:pt x="3002" y="35826"/>
                  </a:cubicBezTo>
                  <a:cubicBezTo>
                    <a:pt x="3536" y="35159"/>
                    <a:pt x="4203" y="34458"/>
                    <a:pt x="4937" y="33624"/>
                  </a:cubicBezTo>
                  <a:cubicBezTo>
                    <a:pt x="5104" y="33424"/>
                    <a:pt x="5304" y="33191"/>
                    <a:pt x="5471" y="32991"/>
                  </a:cubicBezTo>
                  <a:cubicBezTo>
                    <a:pt x="5638" y="32790"/>
                    <a:pt x="5838" y="32524"/>
                    <a:pt x="6004" y="32323"/>
                  </a:cubicBezTo>
                  <a:cubicBezTo>
                    <a:pt x="6371" y="31856"/>
                    <a:pt x="6772" y="31423"/>
                    <a:pt x="7139" y="30922"/>
                  </a:cubicBezTo>
                  <a:cubicBezTo>
                    <a:pt x="7939" y="29955"/>
                    <a:pt x="8673" y="28854"/>
                    <a:pt x="9474" y="27787"/>
                  </a:cubicBezTo>
                  <a:cubicBezTo>
                    <a:pt x="10308" y="26686"/>
                    <a:pt x="11075" y="25519"/>
                    <a:pt x="11842" y="24351"/>
                  </a:cubicBezTo>
                  <a:cubicBezTo>
                    <a:pt x="12643" y="23184"/>
                    <a:pt x="13376" y="21949"/>
                    <a:pt x="14144" y="20748"/>
                  </a:cubicBezTo>
                  <a:cubicBezTo>
                    <a:pt x="14911" y="19481"/>
                    <a:pt x="15611" y="18247"/>
                    <a:pt x="16312" y="17012"/>
                  </a:cubicBezTo>
                  <a:cubicBezTo>
                    <a:pt x="16979" y="15778"/>
                    <a:pt x="17679" y="14577"/>
                    <a:pt x="18313" y="13343"/>
                  </a:cubicBezTo>
                  <a:cubicBezTo>
                    <a:pt x="18947" y="12142"/>
                    <a:pt x="19547" y="11008"/>
                    <a:pt x="20115" y="9907"/>
                  </a:cubicBezTo>
                  <a:cubicBezTo>
                    <a:pt x="20648" y="8807"/>
                    <a:pt x="21149" y="7739"/>
                    <a:pt x="21616" y="6772"/>
                  </a:cubicBezTo>
                  <a:cubicBezTo>
                    <a:pt x="22049" y="5804"/>
                    <a:pt x="22450" y="4904"/>
                    <a:pt x="22816" y="4103"/>
                  </a:cubicBezTo>
                  <a:cubicBezTo>
                    <a:pt x="23183" y="3303"/>
                    <a:pt x="23484" y="2602"/>
                    <a:pt x="23717" y="2002"/>
                  </a:cubicBezTo>
                  <a:cubicBezTo>
                    <a:pt x="23951" y="1435"/>
                    <a:pt x="24151" y="968"/>
                    <a:pt x="24284" y="634"/>
                  </a:cubicBezTo>
                  <a:cubicBezTo>
                    <a:pt x="24418" y="301"/>
                    <a:pt x="24484" y="134"/>
                    <a:pt x="24484" y="134"/>
                  </a:cubicBezTo>
                  <a:lnTo>
                    <a:pt x="23951" y="100"/>
                  </a:lnTo>
                  <a:cubicBezTo>
                    <a:pt x="23951" y="100"/>
                    <a:pt x="23851" y="100"/>
                    <a:pt x="23784" y="67"/>
                  </a:cubicBezTo>
                  <a:cubicBezTo>
                    <a:pt x="23750" y="0"/>
                    <a:pt x="23650" y="0"/>
                    <a:pt x="2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8" name="Google Shape;6588;p51"/>
            <p:cNvSpPr/>
            <p:nvPr/>
          </p:nvSpPr>
          <p:spPr>
            <a:xfrm>
              <a:off x="3546875" y="2214525"/>
              <a:ext cx="415325" cy="105075"/>
            </a:xfrm>
            <a:custGeom>
              <a:rect b="b" l="l" r="r" t="t"/>
              <a:pathLst>
                <a:path extrusionOk="0" h="4203" w="16613">
                  <a:moveTo>
                    <a:pt x="16145" y="1"/>
                  </a:moveTo>
                  <a:lnTo>
                    <a:pt x="1001" y="1135"/>
                  </a:lnTo>
                  <a:cubicBezTo>
                    <a:pt x="1001" y="1135"/>
                    <a:pt x="67" y="1835"/>
                    <a:pt x="0" y="3336"/>
                  </a:cubicBezTo>
                  <a:cubicBezTo>
                    <a:pt x="0" y="3336"/>
                    <a:pt x="234" y="4037"/>
                    <a:pt x="2068" y="4137"/>
                  </a:cubicBezTo>
                  <a:cubicBezTo>
                    <a:pt x="2879" y="4178"/>
                    <a:pt x="3675" y="4202"/>
                    <a:pt x="4460" y="4202"/>
                  </a:cubicBezTo>
                  <a:cubicBezTo>
                    <a:pt x="7486" y="4202"/>
                    <a:pt x="10342" y="3842"/>
                    <a:pt x="13176" y="2703"/>
                  </a:cubicBezTo>
                  <a:cubicBezTo>
                    <a:pt x="16112" y="1535"/>
                    <a:pt x="16612" y="601"/>
                    <a:pt x="16612" y="434"/>
                  </a:cubicBezTo>
                  <a:cubicBezTo>
                    <a:pt x="16612" y="267"/>
                    <a:pt x="16145" y="1"/>
                    <a:pt x="1614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9" name="Google Shape;6589;p51"/>
            <p:cNvSpPr/>
            <p:nvPr/>
          </p:nvSpPr>
          <p:spPr>
            <a:xfrm>
              <a:off x="3484325" y="1950175"/>
              <a:ext cx="512050" cy="111575"/>
            </a:xfrm>
            <a:custGeom>
              <a:rect b="b" l="l" r="r" t="t"/>
              <a:pathLst>
                <a:path extrusionOk="0" h="4463" w="20482">
                  <a:moveTo>
                    <a:pt x="1" y="0"/>
                  </a:moveTo>
                  <a:cubicBezTo>
                    <a:pt x="1" y="0"/>
                    <a:pt x="1402" y="2002"/>
                    <a:pt x="2969" y="3736"/>
                  </a:cubicBezTo>
                  <a:cubicBezTo>
                    <a:pt x="2969" y="3736"/>
                    <a:pt x="6913" y="4463"/>
                    <a:pt x="11736" y="4463"/>
                  </a:cubicBezTo>
                  <a:cubicBezTo>
                    <a:pt x="14148" y="4463"/>
                    <a:pt x="16779" y="4281"/>
                    <a:pt x="19248" y="3736"/>
                  </a:cubicBezTo>
                  <a:lnTo>
                    <a:pt x="20482" y="8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0" name="Google Shape;6590;p51"/>
            <p:cNvSpPr/>
            <p:nvPr/>
          </p:nvSpPr>
          <p:spPr>
            <a:xfrm>
              <a:off x="3449300" y="931950"/>
              <a:ext cx="693025" cy="432825"/>
            </a:xfrm>
            <a:custGeom>
              <a:rect b="b" l="l" r="r" t="t"/>
              <a:pathLst>
                <a:path extrusionOk="0" h="17313" w="27721">
                  <a:moveTo>
                    <a:pt x="3069" y="13443"/>
                  </a:moveTo>
                  <a:cubicBezTo>
                    <a:pt x="3069" y="13443"/>
                    <a:pt x="4704" y="17313"/>
                    <a:pt x="14478" y="16479"/>
                  </a:cubicBezTo>
                  <a:cubicBezTo>
                    <a:pt x="24218" y="15645"/>
                    <a:pt x="27720" y="13043"/>
                    <a:pt x="27487" y="9207"/>
                  </a:cubicBezTo>
                  <a:cubicBezTo>
                    <a:pt x="27220" y="5337"/>
                    <a:pt x="24485" y="4603"/>
                    <a:pt x="24685" y="300"/>
                  </a:cubicBezTo>
                  <a:lnTo>
                    <a:pt x="3470" y="300"/>
                  </a:lnTo>
                  <a:cubicBezTo>
                    <a:pt x="3470" y="367"/>
                    <a:pt x="1" y="0"/>
                    <a:pt x="3069" y="1344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1" name="Google Shape;6591;p51"/>
            <p:cNvSpPr/>
            <p:nvPr/>
          </p:nvSpPr>
          <p:spPr>
            <a:xfrm>
              <a:off x="3478500" y="939450"/>
              <a:ext cx="259375" cy="364150"/>
            </a:xfrm>
            <a:custGeom>
              <a:rect b="b" l="l" r="r" t="t"/>
              <a:pathLst>
                <a:path extrusionOk="0" h="14566" w="10375">
                  <a:moveTo>
                    <a:pt x="2302" y="0"/>
                  </a:moveTo>
                  <a:cubicBezTo>
                    <a:pt x="2302" y="34"/>
                    <a:pt x="2277" y="34"/>
                    <a:pt x="2235" y="34"/>
                  </a:cubicBezTo>
                  <a:cubicBezTo>
                    <a:pt x="2193" y="34"/>
                    <a:pt x="2135" y="34"/>
                    <a:pt x="2068" y="67"/>
                  </a:cubicBezTo>
                  <a:cubicBezTo>
                    <a:pt x="1835" y="267"/>
                    <a:pt x="1568" y="434"/>
                    <a:pt x="1334" y="634"/>
                  </a:cubicBezTo>
                  <a:cubicBezTo>
                    <a:pt x="567" y="1735"/>
                    <a:pt x="0" y="4770"/>
                    <a:pt x="1901" y="13143"/>
                  </a:cubicBezTo>
                  <a:cubicBezTo>
                    <a:pt x="1901" y="13143"/>
                    <a:pt x="2001" y="13410"/>
                    <a:pt x="2335" y="13744"/>
                  </a:cubicBezTo>
                  <a:cubicBezTo>
                    <a:pt x="3343" y="14277"/>
                    <a:pt x="4504" y="14565"/>
                    <a:pt x="5699" y="14565"/>
                  </a:cubicBezTo>
                  <a:cubicBezTo>
                    <a:pt x="6520" y="14565"/>
                    <a:pt x="7357" y="14429"/>
                    <a:pt x="8173" y="14144"/>
                  </a:cubicBezTo>
                  <a:cubicBezTo>
                    <a:pt x="6071" y="13910"/>
                    <a:pt x="3369" y="11776"/>
                    <a:pt x="3202" y="9441"/>
                  </a:cubicBezTo>
                  <a:cubicBezTo>
                    <a:pt x="3036" y="7106"/>
                    <a:pt x="4703" y="6272"/>
                    <a:pt x="7038" y="5438"/>
                  </a:cubicBezTo>
                  <a:cubicBezTo>
                    <a:pt x="9373" y="4637"/>
                    <a:pt x="10374" y="2169"/>
                    <a:pt x="10141" y="67"/>
                  </a:cubicBezTo>
                  <a:lnTo>
                    <a:pt x="1014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2" name="Google Shape;6592;p51"/>
            <p:cNvSpPr/>
            <p:nvPr/>
          </p:nvSpPr>
          <p:spPr>
            <a:xfrm>
              <a:off x="3448475" y="1209650"/>
              <a:ext cx="765575" cy="686800"/>
            </a:xfrm>
            <a:custGeom>
              <a:rect b="b" l="l" r="r" t="t"/>
              <a:pathLst>
                <a:path extrusionOk="0" h="27472" w="30623">
                  <a:moveTo>
                    <a:pt x="18280" y="0"/>
                  </a:moveTo>
                  <a:lnTo>
                    <a:pt x="10207" y="1334"/>
                  </a:lnTo>
                  <a:lnTo>
                    <a:pt x="10207" y="7039"/>
                  </a:lnTo>
                  <a:cubicBezTo>
                    <a:pt x="10207" y="7939"/>
                    <a:pt x="10241" y="8339"/>
                    <a:pt x="9040" y="9340"/>
                  </a:cubicBezTo>
                  <a:cubicBezTo>
                    <a:pt x="7806" y="10341"/>
                    <a:pt x="5904" y="11675"/>
                    <a:pt x="4770" y="12876"/>
                  </a:cubicBezTo>
                  <a:cubicBezTo>
                    <a:pt x="4003" y="13710"/>
                    <a:pt x="3936" y="15278"/>
                    <a:pt x="4203" y="16846"/>
                  </a:cubicBezTo>
                  <a:cubicBezTo>
                    <a:pt x="4203" y="16846"/>
                    <a:pt x="2369" y="19514"/>
                    <a:pt x="1935" y="20281"/>
                  </a:cubicBezTo>
                  <a:cubicBezTo>
                    <a:pt x="1535" y="20982"/>
                    <a:pt x="0" y="27120"/>
                    <a:pt x="6338" y="27353"/>
                  </a:cubicBezTo>
                  <a:cubicBezTo>
                    <a:pt x="8428" y="27442"/>
                    <a:pt x="11823" y="27472"/>
                    <a:pt x="15421" y="27472"/>
                  </a:cubicBezTo>
                  <a:cubicBezTo>
                    <a:pt x="22616" y="27472"/>
                    <a:pt x="30622" y="27353"/>
                    <a:pt x="30622" y="27353"/>
                  </a:cubicBezTo>
                  <a:cubicBezTo>
                    <a:pt x="30622" y="27353"/>
                    <a:pt x="29621" y="21782"/>
                    <a:pt x="29388" y="20181"/>
                  </a:cubicBezTo>
                  <a:cubicBezTo>
                    <a:pt x="29121" y="18547"/>
                    <a:pt x="28887" y="13843"/>
                    <a:pt x="26919" y="11542"/>
                  </a:cubicBezTo>
                  <a:cubicBezTo>
                    <a:pt x="24951" y="9307"/>
                    <a:pt x="19848" y="8173"/>
                    <a:pt x="19247" y="6038"/>
                  </a:cubicBezTo>
                  <a:cubicBezTo>
                    <a:pt x="18613" y="3936"/>
                    <a:pt x="18280" y="1935"/>
                    <a:pt x="18280" y="0"/>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3" name="Google Shape;6593;p51"/>
            <p:cNvSpPr/>
            <p:nvPr/>
          </p:nvSpPr>
          <p:spPr>
            <a:xfrm>
              <a:off x="3703650" y="1209650"/>
              <a:ext cx="201825" cy="124275"/>
            </a:xfrm>
            <a:custGeom>
              <a:rect b="b" l="l" r="r" t="t"/>
              <a:pathLst>
                <a:path extrusionOk="0" h="4971" w="8073">
                  <a:moveTo>
                    <a:pt x="8073" y="1168"/>
                  </a:moveTo>
                  <a:cubicBezTo>
                    <a:pt x="8040" y="801"/>
                    <a:pt x="8040" y="367"/>
                    <a:pt x="8040" y="0"/>
                  </a:cubicBezTo>
                  <a:lnTo>
                    <a:pt x="0" y="1334"/>
                  </a:lnTo>
                  <a:lnTo>
                    <a:pt x="0" y="4303"/>
                  </a:lnTo>
                  <a:cubicBezTo>
                    <a:pt x="768" y="4670"/>
                    <a:pt x="1535" y="4970"/>
                    <a:pt x="2069" y="4970"/>
                  </a:cubicBezTo>
                  <a:lnTo>
                    <a:pt x="2069" y="4970"/>
                  </a:lnTo>
                  <a:lnTo>
                    <a:pt x="2069" y="4970"/>
                  </a:lnTo>
                  <a:cubicBezTo>
                    <a:pt x="3536" y="4970"/>
                    <a:pt x="6572" y="2902"/>
                    <a:pt x="7339" y="2168"/>
                  </a:cubicBezTo>
                  <a:cubicBezTo>
                    <a:pt x="7573" y="1935"/>
                    <a:pt x="7839" y="1601"/>
                    <a:pt x="8073" y="1168"/>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4" name="Google Shape;6594;p51"/>
            <p:cNvSpPr/>
            <p:nvPr/>
          </p:nvSpPr>
          <p:spPr>
            <a:xfrm>
              <a:off x="3942975" y="1019700"/>
              <a:ext cx="79250" cy="142700"/>
            </a:xfrm>
            <a:custGeom>
              <a:rect b="b" l="l" r="r" t="t"/>
              <a:pathLst>
                <a:path extrusionOk="0" h="5708" w="3170">
                  <a:moveTo>
                    <a:pt x="2358" y="1"/>
                  </a:moveTo>
                  <a:cubicBezTo>
                    <a:pt x="1948" y="1"/>
                    <a:pt x="1102" y="1694"/>
                    <a:pt x="1102" y="1694"/>
                  </a:cubicBezTo>
                  <a:lnTo>
                    <a:pt x="1" y="5697"/>
                  </a:lnTo>
                  <a:cubicBezTo>
                    <a:pt x="1" y="5697"/>
                    <a:pt x="145" y="5707"/>
                    <a:pt x="335" y="5707"/>
                  </a:cubicBezTo>
                  <a:cubicBezTo>
                    <a:pt x="620" y="5707"/>
                    <a:pt x="1008" y="5683"/>
                    <a:pt x="1168" y="5563"/>
                  </a:cubicBezTo>
                  <a:cubicBezTo>
                    <a:pt x="1469" y="5363"/>
                    <a:pt x="2603" y="4029"/>
                    <a:pt x="2903" y="2761"/>
                  </a:cubicBezTo>
                  <a:cubicBezTo>
                    <a:pt x="3170" y="1494"/>
                    <a:pt x="2803" y="260"/>
                    <a:pt x="2436" y="26"/>
                  </a:cubicBezTo>
                  <a:cubicBezTo>
                    <a:pt x="2412" y="9"/>
                    <a:pt x="2386" y="1"/>
                    <a:pt x="2358" y="1"/>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5" name="Google Shape;6595;p51"/>
            <p:cNvSpPr/>
            <p:nvPr/>
          </p:nvSpPr>
          <p:spPr>
            <a:xfrm>
              <a:off x="3546025" y="1019700"/>
              <a:ext cx="79250" cy="142700"/>
            </a:xfrm>
            <a:custGeom>
              <a:rect b="b" l="l" r="r" t="t"/>
              <a:pathLst>
                <a:path extrusionOk="0" h="5708" w="3170">
                  <a:moveTo>
                    <a:pt x="846" y="1"/>
                  </a:moveTo>
                  <a:cubicBezTo>
                    <a:pt x="818" y="1"/>
                    <a:pt x="792" y="9"/>
                    <a:pt x="768" y="26"/>
                  </a:cubicBezTo>
                  <a:cubicBezTo>
                    <a:pt x="368" y="260"/>
                    <a:pt x="1" y="1494"/>
                    <a:pt x="301" y="2761"/>
                  </a:cubicBezTo>
                  <a:cubicBezTo>
                    <a:pt x="601" y="4029"/>
                    <a:pt x="1702" y="5363"/>
                    <a:pt x="2002" y="5563"/>
                  </a:cubicBezTo>
                  <a:cubicBezTo>
                    <a:pt x="2183" y="5683"/>
                    <a:pt x="2567" y="5707"/>
                    <a:pt x="2845" y="5707"/>
                  </a:cubicBezTo>
                  <a:cubicBezTo>
                    <a:pt x="3031" y="5707"/>
                    <a:pt x="3170" y="5697"/>
                    <a:pt x="3170" y="5697"/>
                  </a:cubicBezTo>
                  <a:lnTo>
                    <a:pt x="2102" y="1694"/>
                  </a:lnTo>
                  <a:cubicBezTo>
                    <a:pt x="2102" y="1694"/>
                    <a:pt x="1256" y="1"/>
                    <a:pt x="846" y="1"/>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6" name="Google Shape;6596;p51"/>
            <p:cNvSpPr/>
            <p:nvPr/>
          </p:nvSpPr>
          <p:spPr>
            <a:xfrm>
              <a:off x="3938825" y="1160450"/>
              <a:ext cx="69225" cy="69225"/>
            </a:xfrm>
            <a:custGeom>
              <a:rect b="b" l="l" r="r" t="t"/>
              <a:pathLst>
                <a:path extrusionOk="0" h="2769" w="2769">
                  <a:moveTo>
                    <a:pt x="1401" y="0"/>
                  </a:moveTo>
                  <a:cubicBezTo>
                    <a:pt x="634" y="0"/>
                    <a:pt x="0" y="634"/>
                    <a:pt x="0" y="1401"/>
                  </a:cubicBezTo>
                  <a:cubicBezTo>
                    <a:pt x="0" y="2135"/>
                    <a:pt x="634" y="2769"/>
                    <a:pt x="1401" y="2769"/>
                  </a:cubicBezTo>
                  <a:cubicBezTo>
                    <a:pt x="2135" y="2769"/>
                    <a:pt x="2769" y="2135"/>
                    <a:pt x="2769" y="1401"/>
                  </a:cubicBezTo>
                  <a:cubicBezTo>
                    <a:pt x="2769" y="634"/>
                    <a:pt x="2135" y="67"/>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7" name="Google Shape;6597;p51"/>
            <p:cNvSpPr/>
            <p:nvPr/>
          </p:nvSpPr>
          <p:spPr>
            <a:xfrm>
              <a:off x="3971350" y="1137925"/>
              <a:ext cx="5850" cy="30050"/>
            </a:xfrm>
            <a:custGeom>
              <a:rect b="b" l="l" r="r" t="t"/>
              <a:pathLst>
                <a:path extrusionOk="0" h="1202" w="234">
                  <a:moveTo>
                    <a:pt x="134" y="0"/>
                  </a:moveTo>
                  <a:cubicBezTo>
                    <a:pt x="33" y="0"/>
                    <a:pt x="0" y="34"/>
                    <a:pt x="0" y="134"/>
                  </a:cubicBezTo>
                  <a:lnTo>
                    <a:pt x="0" y="1068"/>
                  </a:lnTo>
                  <a:cubicBezTo>
                    <a:pt x="0" y="1168"/>
                    <a:pt x="33" y="1201"/>
                    <a:pt x="134" y="1201"/>
                  </a:cubicBezTo>
                  <a:cubicBezTo>
                    <a:pt x="200" y="1201"/>
                    <a:pt x="234" y="1168"/>
                    <a:pt x="234" y="1068"/>
                  </a:cubicBezTo>
                  <a:lnTo>
                    <a:pt x="234" y="134"/>
                  </a:lnTo>
                  <a:cubicBezTo>
                    <a:pt x="234" y="34"/>
                    <a:pt x="200"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8" name="Google Shape;6598;p51"/>
            <p:cNvSpPr/>
            <p:nvPr/>
          </p:nvSpPr>
          <p:spPr>
            <a:xfrm>
              <a:off x="3560225" y="1160450"/>
              <a:ext cx="69225" cy="69225"/>
            </a:xfrm>
            <a:custGeom>
              <a:rect b="b" l="l" r="r" t="t"/>
              <a:pathLst>
                <a:path extrusionOk="0" h="2769" w="2769">
                  <a:moveTo>
                    <a:pt x="1401" y="0"/>
                  </a:moveTo>
                  <a:cubicBezTo>
                    <a:pt x="634" y="0"/>
                    <a:pt x="0" y="634"/>
                    <a:pt x="0" y="1401"/>
                  </a:cubicBezTo>
                  <a:cubicBezTo>
                    <a:pt x="0" y="2135"/>
                    <a:pt x="634" y="2769"/>
                    <a:pt x="1401" y="2769"/>
                  </a:cubicBezTo>
                  <a:cubicBezTo>
                    <a:pt x="2135" y="2769"/>
                    <a:pt x="2769" y="2135"/>
                    <a:pt x="2769" y="1401"/>
                  </a:cubicBezTo>
                  <a:cubicBezTo>
                    <a:pt x="2769" y="634"/>
                    <a:pt x="2135" y="67"/>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9" name="Google Shape;6599;p51"/>
            <p:cNvSpPr/>
            <p:nvPr/>
          </p:nvSpPr>
          <p:spPr>
            <a:xfrm>
              <a:off x="3592725" y="1137925"/>
              <a:ext cx="6700" cy="30050"/>
            </a:xfrm>
            <a:custGeom>
              <a:rect b="b" l="l" r="r" t="t"/>
              <a:pathLst>
                <a:path extrusionOk="0" h="1202" w="268">
                  <a:moveTo>
                    <a:pt x="134" y="0"/>
                  </a:moveTo>
                  <a:cubicBezTo>
                    <a:pt x="34" y="0"/>
                    <a:pt x="1" y="34"/>
                    <a:pt x="1" y="134"/>
                  </a:cubicBezTo>
                  <a:lnTo>
                    <a:pt x="1" y="1068"/>
                  </a:lnTo>
                  <a:cubicBezTo>
                    <a:pt x="1" y="1168"/>
                    <a:pt x="68" y="1201"/>
                    <a:pt x="134" y="1201"/>
                  </a:cubicBezTo>
                  <a:cubicBezTo>
                    <a:pt x="234" y="1201"/>
                    <a:pt x="268" y="1168"/>
                    <a:pt x="268" y="1068"/>
                  </a:cubicBezTo>
                  <a:lnTo>
                    <a:pt x="268" y="134"/>
                  </a:lnTo>
                  <a:cubicBezTo>
                    <a:pt x="268" y="34"/>
                    <a:pt x="201"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0" name="Google Shape;6600;p51"/>
            <p:cNvSpPr/>
            <p:nvPr/>
          </p:nvSpPr>
          <p:spPr>
            <a:xfrm>
              <a:off x="3566050" y="746625"/>
              <a:ext cx="437850" cy="551450"/>
            </a:xfrm>
            <a:custGeom>
              <a:rect b="b" l="l" r="r" t="t"/>
              <a:pathLst>
                <a:path extrusionOk="0" h="22058" w="17514">
                  <a:moveTo>
                    <a:pt x="8427" y="1"/>
                  </a:moveTo>
                  <a:cubicBezTo>
                    <a:pt x="7328" y="1"/>
                    <a:pt x="3629" y="216"/>
                    <a:pt x="1935" y="3010"/>
                  </a:cubicBezTo>
                  <a:cubicBezTo>
                    <a:pt x="1" y="6312"/>
                    <a:pt x="267" y="9448"/>
                    <a:pt x="1035" y="13184"/>
                  </a:cubicBezTo>
                  <a:cubicBezTo>
                    <a:pt x="1802" y="16953"/>
                    <a:pt x="2702" y="18521"/>
                    <a:pt x="3470" y="19288"/>
                  </a:cubicBezTo>
                  <a:cubicBezTo>
                    <a:pt x="4204" y="20056"/>
                    <a:pt x="7272" y="22057"/>
                    <a:pt x="8707" y="22057"/>
                  </a:cubicBezTo>
                  <a:cubicBezTo>
                    <a:pt x="10174" y="22057"/>
                    <a:pt x="13210" y="20022"/>
                    <a:pt x="13944" y="19288"/>
                  </a:cubicBezTo>
                  <a:cubicBezTo>
                    <a:pt x="14711" y="18488"/>
                    <a:pt x="15612" y="16887"/>
                    <a:pt x="16379" y="13184"/>
                  </a:cubicBezTo>
                  <a:cubicBezTo>
                    <a:pt x="17179" y="9448"/>
                    <a:pt x="17513" y="6312"/>
                    <a:pt x="15545" y="3010"/>
                  </a:cubicBezTo>
                  <a:cubicBezTo>
                    <a:pt x="13880" y="216"/>
                    <a:pt x="10160" y="1"/>
                    <a:pt x="9055" y="1"/>
                  </a:cubicBezTo>
                  <a:cubicBezTo>
                    <a:pt x="8855" y="1"/>
                    <a:pt x="8740" y="8"/>
                    <a:pt x="8740" y="8"/>
                  </a:cubicBezTo>
                  <a:cubicBezTo>
                    <a:pt x="8740" y="8"/>
                    <a:pt x="8626" y="1"/>
                    <a:pt x="8427" y="1"/>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1" name="Google Shape;6601;p51"/>
            <p:cNvSpPr/>
            <p:nvPr/>
          </p:nvSpPr>
          <p:spPr>
            <a:xfrm>
              <a:off x="3617750" y="722625"/>
              <a:ext cx="249375" cy="236850"/>
            </a:xfrm>
            <a:custGeom>
              <a:rect b="b" l="l" r="r" t="t"/>
              <a:pathLst>
                <a:path extrusionOk="0" h="9474" w="9975">
                  <a:moveTo>
                    <a:pt x="1" y="1"/>
                  </a:moveTo>
                  <a:lnTo>
                    <a:pt x="1" y="9474"/>
                  </a:lnTo>
                  <a:lnTo>
                    <a:pt x="2002" y="9474"/>
                  </a:lnTo>
                  <a:cubicBezTo>
                    <a:pt x="1268" y="6172"/>
                    <a:pt x="2402" y="4737"/>
                    <a:pt x="3503" y="3937"/>
                  </a:cubicBezTo>
                  <a:cubicBezTo>
                    <a:pt x="4254" y="3420"/>
                    <a:pt x="5229" y="3044"/>
                    <a:pt x="6234" y="3044"/>
                  </a:cubicBezTo>
                  <a:cubicBezTo>
                    <a:pt x="7239" y="3044"/>
                    <a:pt x="8273" y="3420"/>
                    <a:pt x="9141" y="4404"/>
                  </a:cubicBezTo>
                  <a:lnTo>
                    <a:pt x="9974" y="4437"/>
                  </a:lnTo>
                  <a:lnTo>
                    <a:pt x="997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2" name="Google Shape;6602;p51"/>
            <p:cNvSpPr/>
            <p:nvPr/>
          </p:nvSpPr>
          <p:spPr>
            <a:xfrm>
              <a:off x="3395925" y="617425"/>
              <a:ext cx="673850" cy="699325"/>
            </a:xfrm>
            <a:custGeom>
              <a:rect b="b" l="l" r="r" t="t"/>
              <a:pathLst>
                <a:path extrusionOk="0" h="27973" w="26954">
                  <a:moveTo>
                    <a:pt x="14623" y="0"/>
                  </a:moveTo>
                  <a:cubicBezTo>
                    <a:pt x="11536" y="0"/>
                    <a:pt x="8223" y="1087"/>
                    <a:pt x="6305" y="4275"/>
                  </a:cubicBezTo>
                  <a:cubicBezTo>
                    <a:pt x="3637" y="8678"/>
                    <a:pt x="5838" y="10280"/>
                    <a:pt x="4270" y="12648"/>
                  </a:cubicBezTo>
                  <a:cubicBezTo>
                    <a:pt x="2636" y="14983"/>
                    <a:pt x="1" y="16184"/>
                    <a:pt x="501" y="21321"/>
                  </a:cubicBezTo>
                  <a:cubicBezTo>
                    <a:pt x="899" y="25397"/>
                    <a:pt x="4241" y="27973"/>
                    <a:pt x="7781" y="27973"/>
                  </a:cubicBezTo>
                  <a:cubicBezTo>
                    <a:pt x="8993" y="27973"/>
                    <a:pt x="10227" y="27671"/>
                    <a:pt x="11375" y="27025"/>
                  </a:cubicBezTo>
                  <a:lnTo>
                    <a:pt x="11375" y="27025"/>
                  </a:lnTo>
                  <a:cubicBezTo>
                    <a:pt x="11296" y="27030"/>
                    <a:pt x="11216" y="27032"/>
                    <a:pt x="11134" y="27032"/>
                  </a:cubicBezTo>
                  <a:cubicBezTo>
                    <a:pt x="9077" y="27032"/>
                    <a:pt x="6218" y="25436"/>
                    <a:pt x="5705" y="23222"/>
                  </a:cubicBezTo>
                  <a:cubicBezTo>
                    <a:pt x="5171" y="20954"/>
                    <a:pt x="5938" y="19053"/>
                    <a:pt x="8073" y="17885"/>
                  </a:cubicBezTo>
                  <a:cubicBezTo>
                    <a:pt x="10208" y="16684"/>
                    <a:pt x="11542" y="14883"/>
                    <a:pt x="10942" y="12815"/>
                  </a:cubicBezTo>
                  <a:cubicBezTo>
                    <a:pt x="10308" y="10780"/>
                    <a:pt x="9608" y="7978"/>
                    <a:pt x="11943" y="6443"/>
                  </a:cubicBezTo>
                  <a:cubicBezTo>
                    <a:pt x="12724" y="5940"/>
                    <a:pt x="13557" y="5695"/>
                    <a:pt x="14354" y="5695"/>
                  </a:cubicBezTo>
                  <a:cubicBezTo>
                    <a:pt x="16042" y="5695"/>
                    <a:pt x="17570" y="6794"/>
                    <a:pt x="18114" y="8879"/>
                  </a:cubicBezTo>
                  <a:cubicBezTo>
                    <a:pt x="18114" y="8879"/>
                    <a:pt x="19275" y="15350"/>
                    <a:pt x="25570" y="15350"/>
                  </a:cubicBezTo>
                  <a:cubicBezTo>
                    <a:pt x="25587" y="15350"/>
                    <a:pt x="25603" y="15350"/>
                    <a:pt x="25619" y="15350"/>
                  </a:cubicBezTo>
                  <a:cubicBezTo>
                    <a:pt x="25619" y="15350"/>
                    <a:pt x="26953" y="14282"/>
                    <a:pt x="26953" y="11347"/>
                  </a:cubicBezTo>
                  <a:cubicBezTo>
                    <a:pt x="26953" y="8278"/>
                    <a:pt x="24451" y="5276"/>
                    <a:pt x="21950" y="5009"/>
                  </a:cubicBezTo>
                  <a:cubicBezTo>
                    <a:pt x="21950" y="5009"/>
                    <a:pt x="21783" y="1373"/>
                    <a:pt x="18047" y="439"/>
                  </a:cubicBezTo>
                  <a:cubicBezTo>
                    <a:pt x="17005" y="167"/>
                    <a:pt x="15831" y="0"/>
                    <a:pt x="1462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3" name="Google Shape;6603;p51"/>
            <p:cNvSpPr/>
            <p:nvPr/>
          </p:nvSpPr>
          <p:spPr>
            <a:xfrm>
              <a:off x="3847075" y="763500"/>
              <a:ext cx="103450" cy="237675"/>
            </a:xfrm>
            <a:custGeom>
              <a:rect b="b" l="l" r="r" t="t"/>
              <a:pathLst>
                <a:path extrusionOk="0" h="9507" w="4138">
                  <a:moveTo>
                    <a:pt x="1735" y="0"/>
                  </a:moveTo>
                  <a:lnTo>
                    <a:pt x="1635" y="100"/>
                  </a:lnTo>
                  <a:cubicBezTo>
                    <a:pt x="1735" y="33"/>
                    <a:pt x="1735" y="0"/>
                    <a:pt x="1735" y="0"/>
                  </a:cubicBezTo>
                  <a:close/>
                  <a:moveTo>
                    <a:pt x="1635" y="100"/>
                  </a:moveTo>
                  <a:lnTo>
                    <a:pt x="1635" y="100"/>
                  </a:lnTo>
                  <a:cubicBezTo>
                    <a:pt x="1569" y="133"/>
                    <a:pt x="1469" y="200"/>
                    <a:pt x="1335" y="300"/>
                  </a:cubicBezTo>
                  <a:cubicBezTo>
                    <a:pt x="1135" y="467"/>
                    <a:pt x="801" y="801"/>
                    <a:pt x="568" y="1268"/>
                  </a:cubicBezTo>
                  <a:cubicBezTo>
                    <a:pt x="301" y="1701"/>
                    <a:pt x="101" y="2335"/>
                    <a:pt x="68" y="3036"/>
                  </a:cubicBezTo>
                  <a:cubicBezTo>
                    <a:pt x="1" y="3769"/>
                    <a:pt x="101" y="4503"/>
                    <a:pt x="334" y="5304"/>
                  </a:cubicBezTo>
                  <a:cubicBezTo>
                    <a:pt x="835" y="6872"/>
                    <a:pt x="1836" y="8039"/>
                    <a:pt x="2669" y="8673"/>
                  </a:cubicBezTo>
                  <a:cubicBezTo>
                    <a:pt x="3103" y="9006"/>
                    <a:pt x="3470" y="9207"/>
                    <a:pt x="3737" y="9340"/>
                  </a:cubicBezTo>
                  <a:cubicBezTo>
                    <a:pt x="3970" y="9473"/>
                    <a:pt x="4137" y="9507"/>
                    <a:pt x="4137" y="9507"/>
                  </a:cubicBezTo>
                  <a:cubicBezTo>
                    <a:pt x="4137" y="9507"/>
                    <a:pt x="4004" y="9440"/>
                    <a:pt x="3737" y="9207"/>
                  </a:cubicBezTo>
                  <a:cubicBezTo>
                    <a:pt x="3503" y="9107"/>
                    <a:pt x="3170" y="8840"/>
                    <a:pt x="2803" y="8473"/>
                  </a:cubicBezTo>
                  <a:cubicBezTo>
                    <a:pt x="2102" y="7772"/>
                    <a:pt x="1268" y="6605"/>
                    <a:pt x="801" y="5137"/>
                  </a:cubicBezTo>
                  <a:cubicBezTo>
                    <a:pt x="334" y="3703"/>
                    <a:pt x="401" y="2268"/>
                    <a:pt x="768" y="1334"/>
                  </a:cubicBezTo>
                  <a:cubicBezTo>
                    <a:pt x="935" y="867"/>
                    <a:pt x="1168" y="534"/>
                    <a:pt x="1402" y="334"/>
                  </a:cubicBezTo>
                  <a:lnTo>
                    <a:pt x="1635" y="10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4" name="Google Shape;6604;p51"/>
            <p:cNvSpPr/>
            <p:nvPr/>
          </p:nvSpPr>
          <p:spPr>
            <a:xfrm>
              <a:off x="3757850" y="655900"/>
              <a:ext cx="105950" cy="169325"/>
            </a:xfrm>
            <a:custGeom>
              <a:rect b="b" l="l" r="r" t="t"/>
              <a:pathLst>
                <a:path extrusionOk="0" h="6773" w="4238">
                  <a:moveTo>
                    <a:pt x="1" y="1"/>
                  </a:moveTo>
                  <a:cubicBezTo>
                    <a:pt x="1" y="1"/>
                    <a:pt x="134" y="1"/>
                    <a:pt x="334" y="101"/>
                  </a:cubicBezTo>
                  <a:cubicBezTo>
                    <a:pt x="534" y="134"/>
                    <a:pt x="868" y="268"/>
                    <a:pt x="1202" y="435"/>
                  </a:cubicBezTo>
                  <a:cubicBezTo>
                    <a:pt x="1568" y="601"/>
                    <a:pt x="1969" y="835"/>
                    <a:pt x="2336" y="1168"/>
                  </a:cubicBezTo>
                  <a:cubicBezTo>
                    <a:pt x="2703" y="1569"/>
                    <a:pt x="3036" y="1969"/>
                    <a:pt x="3303" y="2503"/>
                  </a:cubicBezTo>
                  <a:cubicBezTo>
                    <a:pt x="3737" y="3604"/>
                    <a:pt x="3903" y="4671"/>
                    <a:pt x="3970" y="5472"/>
                  </a:cubicBezTo>
                  <a:cubicBezTo>
                    <a:pt x="4004" y="6272"/>
                    <a:pt x="3970" y="6772"/>
                    <a:pt x="3970" y="6772"/>
                  </a:cubicBezTo>
                  <a:cubicBezTo>
                    <a:pt x="3970" y="6772"/>
                    <a:pt x="4137" y="6305"/>
                    <a:pt x="4204" y="5472"/>
                  </a:cubicBezTo>
                  <a:cubicBezTo>
                    <a:pt x="4237" y="4671"/>
                    <a:pt x="4237" y="3470"/>
                    <a:pt x="3703" y="2303"/>
                  </a:cubicBezTo>
                  <a:cubicBezTo>
                    <a:pt x="3403" y="1736"/>
                    <a:pt x="3036" y="1235"/>
                    <a:pt x="2569" y="902"/>
                  </a:cubicBezTo>
                  <a:cubicBezTo>
                    <a:pt x="2169" y="568"/>
                    <a:pt x="1669" y="335"/>
                    <a:pt x="1302" y="234"/>
                  </a:cubicBezTo>
                  <a:cubicBezTo>
                    <a:pt x="868" y="134"/>
                    <a:pt x="534" y="68"/>
                    <a:pt x="334" y="68"/>
                  </a:cubicBezTo>
                  <a:cubicBezTo>
                    <a:pt x="134" y="1"/>
                    <a:pt x="1"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5" name="Google Shape;6605;p51"/>
            <p:cNvSpPr/>
            <p:nvPr/>
          </p:nvSpPr>
          <p:spPr>
            <a:xfrm>
              <a:off x="3859600" y="674250"/>
              <a:ext cx="30875" cy="145975"/>
            </a:xfrm>
            <a:custGeom>
              <a:rect b="b" l="l" r="r" t="t"/>
              <a:pathLst>
                <a:path extrusionOk="0" h="5839" w="1235">
                  <a:moveTo>
                    <a:pt x="0" y="1"/>
                  </a:moveTo>
                  <a:lnTo>
                    <a:pt x="0" y="1"/>
                  </a:lnTo>
                  <a:cubicBezTo>
                    <a:pt x="0" y="1"/>
                    <a:pt x="100" y="334"/>
                    <a:pt x="234" y="901"/>
                  </a:cubicBezTo>
                  <a:cubicBezTo>
                    <a:pt x="334" y="1402"/>
                    <a:pt x="501" y="2169"/>
                    <a:pt x="601" y="2936"/>
                  </a:cubicBezTo>
                  <a:cubicBezTo>
                    <a:pt x="734" y="3737"/>
                    <a:pt x="667" y="4437"/>
                    <a:pt x="601" y="5004"/>
                  </a:cubicBezTo>
                  <a:cubicBezTo>
                    <a:pt x="501" y="5505"/>
                    <a:pt x="401" y="5838"/>
                    <a:pt x="401" y="5838"/>
                  </a:cubicBezTo>
                  <a:cubicBezTo>
                    <a:pt x="401" y="5838"/>
                    <a:pt x="634" y="5571"/>
                    <a:pt x="834" y="5038"/>
                  </a:cubicBezTo>
                  <a:cubicBezTo>
                    <a:pt x="1068" y="4537"/>
                    <a:pt x="1234" y="3737"/>
                    <a:pt x="1134" y="2870"/>
                  </a:cubicBezTo>
                  <a:cubicBezTo>
                    <a:pt x="1001" y="1969"/>
                    <a:pt x="734" y="1268"/>
                    <a:pt x="467" y="768"/>
                  </a:cubicBezTo>
                  <a:cubicBezTo>
                    <a:pt x="334" y="535"/>
                    <a:pt x="234" y="301"/>
                    <a:pt x="134" y="201"/>
                  </a:cubicBezTo>
                  <a:cubicBezTo>
                    <a:pt x="67" y="68"/>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6" name="Google Shape;6606;p51"/>
            <p:cNvSpPr/>
            <p:nvPr/>
          </p:nvSpPr>
          <p:spPr>
            <a:xfrm>
              <a:off x="3887125" y="705950"/>
              <a:ext cx="30875" cy="99250"/>
            </a:xfrm>
            <a:custGeom>
              <a:rect b="b" l="l" r="r" t="t"/>
              <a:pathLst>
                <a:path extrusionOk="0" h="3970" w="1235">
                  <a:moveTo>
                    <a:pt x="1067" y="0"/>
                  </a:moveTo>
                  <a:cubicBezTo>
                    <a:pt x="1067" y="0"/>
                    <a:pt x="1001" y="267"/>
                    <a:pt x="1001" y="634"/>
                  </a:cubicBezTo>
                  <a:cubicBezTo>
                    <a:pt x="1001" y="734"/>
                    <a:pt x="967" y="801"/>
                    <a:pt x="967" y="934"/>
                  </a:cubicBezTo>
                  <a:cubicBezTo>
                    <a:pt x="901" y="1001"/>
                    <a:pt x="901" y="1135"/>
                    <a:pt x="867" y="1268"/>
                  </a:cubicBezTo>
                  <a:cubicBezTo>
                    <a:pt x="834" y="1401"/>
                    <a:pt x="834" y="1501"/>
                    <a:pt x="801" y="1635"/>
                  </a:cubicBezTo>
                  <a:lnTo>
                    <a:pt x="667" y="2002"/>
                  </a:lnTo>
                  <a:cubicBezTo>
                    <a:pt x="534" y="2536"/>
                    <a:pt x="367" y="3069"/>
                    <a:pt x="234" y="3369"/>
                  </a:cubicBezTo>
                  <a:cubicBezTo>
                    <a:pt x="133" y="3770"/>
                    <a:pt x="0" y="3970"/>
                    <a:pt x="0" y="3970"/>
                  </a:cubicBezTo>
                  <a:cubicBezTo>
                    <a:pt x="0" y="3970"/>
                    <a:pt x="200" y="3836"/>
                    <a:pt x="467" y="3536"/>
                  </a:cubicBezTo>
                  <a:cubicBezTo>
                    <a:pt x="701" y="3269"/>
                    <a:pt x="1034" y="2769"/>
                    <a:pt x="1168" y="2169"/>
                  </a:cubicBezTo>
                  <a:cubicBezTo>
                    <a:pt x="1201" y="2069"/>
                    <a:pt x="1201" y="1868"/>
                    <a:pt x="1234" y="1768"/>
                  </a:cubicBezTo>
                  <a:lnTo>
                    <a:pt x="1234" y="1335"/>
                  </a:lnTo>
                  <a:lnTo>
                    <a:pt x="1234" y="968"/>
                  </a:lnTo>
                  <a:cubicBezTo>
                    <a:pt x="1234" y="834"/>
                    <a:pt x="1201" y="734"/>
                    <a:pt x="1201" y="634"/>
                  </a:cubicBezTo>
                  <a:cubicBezTo>
                    <a:pt x="1168" y="234"/>
                    <a:pt x="1067" y="0"/>
                    <a:pt x="106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7" name="Google Shape;6607;p51"/>
            <p:cNvSpPr/>
            <p:nvPr/>
          </p:nvSpPr>
          <p:spPr>
            <a:xfrm>
              <a:off x="3625250" y="755975"/>
              <a:ext cx="65075" cy="269400"/>
            </a:xfrm>
            <a:custGeom>
              <a:rect b="b" l="l" r="r" t="t"/>
              <a:pathLst>
                <a:path extrusionOk="0" h="10776" w="2603">
                  <a:moveTo>
                    <a:pt x="2603" y="1"/>
                  </a:moveTo>
                  <a:cubicBezTo>
                    <a:pt x="2503" y="34"/>
                    <a:pt x="2369" y="101"/>
                    <a:pt x="2269" y="134"/>
                  </a:cubicBezTo>
                  <a:cubicBezTo>
                    <a:pt x="1969" y="234"/>
                    <a:pt x="1535" y="434"/>
                    <a:pt x="1135" y="801"/>
                  </a:cubicBezTo>
                  <a:cubicBezTo>
                    <a:pt x="701" y="1202"/>
                    <a:pt x="334" y="1802"/>
                    <a:pt x="168" y="2569"/>
                  </a:cubicBezTo>
                  <a:cubicBezTo>
                    <a:pt x="1" y="3303"/>
                    <a:pt x="34" y="4137"/>
                    <a:pt x="201" y="4971"/>
                  </a:cubicBezTo>
                  <a:cubicBezTo>
                    <a:pt x="368" y="5805"/>
                    <a:pt x="568" y="6539"/>
                    <a:pt x="701" y="7273"/>
                  </a:cubicBezTo>
                  <a:cubicBezTo>
                    <a:pt x="835" y="7940"/>
                    <a:pt x="935" y="8574"/>
                    <a:pt x="868" y="9107"/>
                  </a:cubicBezTo>
                  <a:cubicBezTo>
                    <a:pt x="835" y="9608"/>
                    <a:pt x="701" y="10008"/>
                    <a:pt x="601" y="10308"/>
                  </a:cubicBezTo>
                  <a:lnTo>
                    <a:pt x="435" y="10642"/>
                  </a:lnTo>
                  <a:cubicBezTo>
                    <a:pt x="368" y="10742"/>
                    <a:pt x="368" y="10775"/>
                    <a:pt x="368" y="10775"/>
                  </a:cubicBezTo>
                  <a:cubicBezTo>
                    <a:pt x="368" y="10775"/>
                    <a:pt x="368" y="10742"/>
                    <a:pt x="501" y="10642"/>
                  </a:cubicBezTo>
                  <a:cubicBezTo>
                    <a:pt x="535" y="10542"/>
                    <a:pt x="635" y="10475"/>
                    <a:pt x="701" y="10342"/>
                  </a:cubicBezTo>
                  <a:cubicBezTo>
                    <a:pt x="868" y="10041"/>
                    <a:pt x="1102" y="9641"/>
                    <a:pt x="1168" y="9107"/>
                  </a:cubicBezTo>
                  <a:cubicBezTo>
                    <a:pt x="1302" y="8540"/>
                    <a:pt x="1268" y="7840"/>
                    <a:pt x="1168" y="7139"/>
                  </a:cubicBezTo>
                  <a:cubicBezTo>
                    <a:pt x="1102" y="6439"/>
                    <a:pt x="935" y="5638"/>
                    <a:pt x="768" y="4838"/>
                  </a:cubicBezTo>
                  <a:cubicBezTo>
                    <a:pt x="601" y="4004"/>
                    <a:pt x="501" y="3270"/>
                    <a:pt x="635" y="2603"/>
                  </a:cubicBezTo>
                  <a:cubicBezTo>
                    <a:pt x="701" y="1936"/>
                    <a:pt x="1002" y="1368"/>
                    <a:pt x="1335" y="968"/>
                  </a:cubicBezTo>
                  <a:cubicBezTo>
                    <a:pt x="1669" y="535"/>
                    <a:pt x="2036" y="301"/>
                    <a:pt x="2303" y="168"/>
                  </a:cubicBezTo>
                  <a:cubicBezTo>
                    <a:pt x="2436" y="101"/>
                    <a:pt x="2503" y="68"/>
                    <a:pt x="26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8" name="Google Shape;6608;p51"/>
            <p:cNvSpPr/>
            <p:nvPr/>
          </p:nvSpPr>
          <p:spPr>
            <a:xfrm>
              <a:off x="3648600" y="860225"/>
              <a:ext cx="42575" cy="131775"/>
            </a:xfrm>
            <a:custGeom>
              <a:rect b="b" l="l" r="r" t="t"/>
              <a:pathLst>
                <a:path extrusionOk="0" h="5271" w="1703">
                  <a:moveTo>
                    <a:pt x="34" y="0"/>
                  </a:moveTo>
                  <a:cubicBezTo>
                    <a:pt x="34" y="0"/>
                    <a:pt x="1" y="101"/>
                    <a:pt x="1" y="234"/>
                  </a:cubicBezTo>
                  <a:lnTo>
                    <a:pt x="1" y="834"/>
                  </a:lnTo>
                  <a:cubicBezTo>
                    <a:pt x="34" y="1335"/>
                    <a:pt x="234" y="2102"/>
                    <a:pt x="601" y="2769"/>
                  </a:cubicBezTo>
                  <a:cubicBezTo>
                    <a:pt x="1002" y="3436"/>
                    <a:pt x="1335" y="4003"/>
                    <a:pt x="1402" y="4470"/>
                  </a:cubicBezTo>
                  <a:cubicBezTo>
                    <a:pt x="1435" y="4604"/>
                    <a:pt x="1435" y="4737"/>
                    <a:pt x="1435" y="4804"/>
                  </a:cubicBezTo>
                  <a:lnTo>
                    <a:pt x="1435" y="5071"/>
                  </a:lnTo>
                  <a:lnTo>
                    <a:pt x="1435" y="5271"/>
                  </a:lnTo>
                  <a:cubicBezTo>
                    <a:pt x="1435" y="5271"/>
                    <a:pt x="1502" y="5171"/>
                    <a:pt x="1535" y="5137"/>
                  </a:cubicBezTo>
                  <a:cubicBezTo>
                    <a:pt x="1569" y="5104"/>
                    <a:pt x="1602" y="4971"/>
                    <a:pt x="1602" y="4904"/>
                  </a:cubicBezTo>
                  <a:cubicBezTo>
                    <a:pt x="1602" y="4771"/>
                    <a:pt x="1669" y="4637"/>
                    <a:pt x="1669" y="4504"/>
                  </a:cubicBezTo>
                  <a:cubicBezTo>
                    <a:pt x="1702" y="3937"/>
                    <a:pt x="1435" y="3236"/>
                    <a:pt x="1068" y="2569"/>
                  </a:cubicBezTo>
                  <a:cubicBezTo>
                    <a:pt x="701" y="1835"/>
                    <a:pt x="401" y="1268"/>
                    <a:pt x="234" y="801"/>
                  </a:cubicBezTo>
                  <a:cubicBezTo>
                    <a:pt x="168" y="568"/>
                    <a:pt x="101" y="334"/>
                    <a:pt x="68" y="234"/>
                  </a:cubicBezTo>
                  <a:cubicBezTo>
                    <a:pt x="34" y="101"/>
                    <a:pt x="34" y="0"/>
                    <a:pt x="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9" name="Google Shape;6609;p51"/>
            <p:cNvSpPr/>
            <p:nvPr/>
          </p:nvSpPr>
          <p:spPr>
            <a:xfrm>
              <a:off x="3986350" y="997000"/>
              <a:ext cx="84250" cy="25250"/>
            </a:xfrm>
            <a:custGeom>
              <a:rect b="b" l="l" r="r" t="t"/>
              <a:pathLst>
                <a:path extrusionOk="0" h="1010" w="3370">
                  <a:moveTo>
                    <a:pt x="101" y="0"/>
                  </a:moveTo>
                  <a:lnTo>
                    <a:pt x="1" y="934"/>
                  </a:lnTo>
                  <a:cubicBezTo>
                    <a:pt x="1" y="934"/>
                    <a:pt x="485" y="1010"/>
                    <a:pt x="1121" y="1010"/>
                  </a:cubicBezTo>
                  <a:cubicBezTo>
                    <a:pt x="1822" y="1010"/>
                    <a:pt x="2707" y="918"/>
                    <a:pt x="3336" y="534"/>
                  </a:cubicBezTo>
                  <a:cubicBezTo>
                    <a:pt x="3370" y="534"/>
                    <a:pt x="1435" y="434"/>
                    <a:pt x="10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0" name="Google Shape;6610;p51"/>
            <p:cNvSpPr/>
            <p:nvPr/>
          </p:nvSpPr>
          <p:spPr>
            <a:xfrm>
              <a:off x="3738675" y="1431475"/>
              <a:ext cx="186825" cy="39200"/>
            </a:xfrm>
            <a:custGeom>
              <a:rect b="b" l="l" r="r" t="t"/>
              <a:pathLst>
                <a:path extrusionOk="0" h="1568" w="7473">
                  <a:moveTo>
                    <a:pt x="7472" y="0"/>
                  </a:moveTo>
                  <a:cubicBezTo>
                    <a:pt x="7472" y="0"/>
                    <a:pt x="7005" y="100"/>
                    <a:pt x="6305" y="267"/>
                  </a:cubicBezTo>
                  <a:cubicBezTo>
                    <a:pt x="5971" y="334"/>
                    <a:pt x="5538" y="434"/>
                    <a:pt x="5104" y="501"/>
                  </a:cubicBezTo>
                  <a:cubicBezTo>
                    <a:pt x="4904" y="567"/>
                    <a:pt x="4637" y="601"/>
                    <a:pt x="4437" y="634"/>
                  </a:cubicBezTo>
                  <a:cubicBezTo>
                    <a:pt x="4170" y="667"/>
                    <a:pt x="3970" y="734"/>
                    <a:pt x="3736" y="767"/>
                  </a:cubicBezTo>
                  <a:cubicBezTo>
                    <a:pt x="3470" y="801"/>
                    <a:pt x="3269" y="834"/>
                    <a:pt x="3003" y="901"/>
                  </a:cubicBezTo>
                  <a:cubicBezTo>
                    <a:pt x="2769" y="934"/>
                    <a:pt x="2569" y="934"/>
                    <a:pt x="2302" y="968"/>
                  </a:cubicBezTo>
                  <a:cubicBezTo>
                    <a:pt x="2102" y="1001"/>
                    <a:pt x="1902" y="1001"/>
                    <a:pt x="1668" y="1068"/>
                  </a:cubicBezTo>
                  <a:cubicBezTo>
                    <a:pt x="1468" y="1101"/>
                    <a:pt x="1268" y="1101"/>
                    <a:pt x="1101" y="1134"/>
                  </a:cubicBezTo>
                  <a:cubicBezTo>
                    <a:pt x="934" y="1134"/>
                    <a:pt x="768" y="1234"/>
                    <a:pt x="601" y="1268"/>
                  </a:cubicBezTo>
                  <a:lnTo>
                    <a:pt x="234" y="1401"/>
                  </a:lnTo>
                  <a:cubicBezTo>
                    <a:pt x="134" y="1435"/>
                    <a:pt x="67" y="1468"/>
                    <a:pt x="0" y="1501"/>
                  </a:cubicBezTo>
                  <a:cubicBezTo>
                    <a:pt x="67" y="1501"/>
                    <a:pt x="0" y="1568"/>
                    <a:pt x="0" y="1568"/>
                  </a:cubicBezTo>
                  <a:cubicBezTo>
                    <a:pt x="0" y="1568"/>
                    <a:pt x="67" y="1568"/>
                    <a:pt x="101" y="1501"/>
                  </a:cubicBezTo>
                  <a:cubicBezTo>
                    <a:pt x="134" y="1501"/>
                    <a:pt x="234" y="1468"/>
                    <a:pt x="334" y="1468"/>
                  </a:cubicBezTo>
                  <a:cubicBezTo>
                    <a:pt x="384" y="1451"/>
                    <a:pt x="442" y="1451"/>
                    <a:pt x="509" y="1451"/>
                  </a:cubicBezTo>
                  <a:cubicBezTo>
                    <a:pt x="576" y="1451"/>
                    <a:pt x="651" y="1451"/>
                    <a:pt x="734" y="1435"/>
                  </a:cubicBezTo>
                  <a:cubicBezTo>
                    <a:pt x="834" y="1435"/>
                    <a:pt x="1001" y="1401"/>
                    <a:pt x="1168" y="1401"/>
                  </a:cubicBezTo>
                  <a:cubicBezTo>
                    <a:pt x="1335" y="1401"/>
                    <a:pt x="1568" y="1401"/>
                    <a:pt x="1768" y="1334"/>
                  </a:cubicBezTo>
                  <a:cubicBezTo>
                    <a:pt x="1969" y="1334"/>
                    <a:pt x="2169" y="1301"/>
                    <a:pt x="2436" y="1268"/>
                  </a:cubicBezTo>
                  <a:cubicBezTo>
                    <a:pt x="2636" y="1234"/>
                    <a:pt x="2869" y="1234"/>
                    <a:pt x="3103" y="1168"/>
                  </a:cubicBezTo>
                  <a:cubicBezTo>
                    <a:pt x="3336" y="1134"/>
                    <a:pt x="3536" y="1101"/>
                    <a:pt x="3803" y="1068"/>
                  </a:cubicBezTo>
                  <a:cubicBezTo>
                    <a:pt x="4270" y="968"/>
                    <a:pt x="4771" y="834"/>
                    <a:pt x="5171" y="734"/>
                  </a:cubicBezTo>
                  <a:cubicBezTo>
                    <a:pt x="5604" y="601"/>
                    <a:pt x="6005" y="501"/>
                    <a:pt x="6338" y="400"/>
                  </a:cubicBezTo>
                  <a:cubicBezTo>
                    <a:pt x="7005" y="167"/>
                    <a:pt x="7472" y="0"/>
                    <a:pt x="7472" y="0"/>
                  </a:cubicBez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1" name="Google Shape;6611;p51"/>
            <p:cNvSpPr/>
            <p:nvPr/>
          </p:nvSpPr>
          <p:spPr>
            <a:xfrm>
              <a:off x="3691975" y="1438975"/>
              <a:ext cx="10875" cy="33375"/>
            </a:xfrm>
            <a:custGeom>
              <a:rect b="b" l="l" r="r" t="t"/>
              <a:pathLst>
                <a:path extrusionOk="0" h="1335" w="435">
                  <a:moveTo>
                    <a:pt x="0" y="0"/>
                  </a:moveTo>
                  <a:lnTo>
                    <a:pt x="201" y="1335"/>
                  </a:lnTo>
                  <a:cubicBezTo>
                    <a:pt x="201" y="1335"/>
                    <a:pt x="434" y="1034"/>
                    <a:pt x="367" y="801"/>
                  </a:cubicBezTo>
                  <a:cubicBezTo>
                    <a:pt x="334" y="501"/>
                    <a:pt x="1" y="1"/>
                    <a:pt x="0" y="0"/>
                  </a:cubicBez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2" name="Google Shape;6612;p51"/>
            <p:cNvSpPr/>
            <p:nvPr/>
          </p:nvSpPr>
          <p:spPr>
            <a:xfrm>
              <a:off x="3550200" y="1543225"/>
              <a:ext cx="62575" cy="87575"/>
            </a:xfrm>
            <a:custGeom>
              <a:rect b="b" l="l" r="r" t="t"/>
              <a:pathLst>
                <a:path extrusionOk="0" h="3503" w="2503">
                  <a:moveTo>
                    <a:pt x="2503" y="0"/>
                  </a:moveTo>
                  <a:lnTo>
                    <a:pt x="1" y="2168"/>
                  </a:lnTo>
                  <a:cubicBezTo>
                    <a:pt x="1" y="2202"/>
                    <a:pt x="1" y="2702"/>
                    <a:pt x="134" y="3503"/>
                  </a:cubicBezTo>
                  <a:cubicBezTo>
                    <a:pt x="134" y="3503"/>
                    <a:pt x="1802" y="1368"/>
                    <a:pt x="2503" y="0"/>
                  </a:cubicBez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3" name="Google Shape;6613;p51"/>
            <p:cNvSpPr/>
            <p:nvPr/>
          </p:nvSpPr>
          <p:spPr>
            <a:xfrm>
              <a:off x="3594400" y="1656625"/>
              <a:ext cx="52575" cy="135125"/>
            </a:xfrm>
            <a:custGeom>
              <a:rect b="b" l="l" r="r" t="t"/>
              <a:pathLst>
                <a:path extrusionOk="0" h="5405" w="2103">
                  <a:moveTo>
                    <a:pt x="2102" y="1"/>
                  </a:moveTo>
                  <a:cubicBezTo>
                    <a:pt x="2102" y="1"/>
                    <a:pt x="534" y="1802"/>
                    <a:pt x="1" y="4104"/>
                  </a:cubicBezTo>
                  <a:lnTo>
                    <a:pt x="668" y="5404"/>
                  </a:lnTo>
                  <a:cubicBezTo>
                    <a:pt x="668" y="5404"/>
                    <a:pt x="901" y="1902"/>
                    <a:pt x="2102" y="1"/>
                  </a:cubicBez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4" name="Google Shape;6614;p51"/>
            <p:cNvSpPr/>
            <p:nvPr/>
          </p:nvSpPr>
          <p:spPr>
            <a:xfrm>
              <a:off x="3905450" y="1660800"/>
              <a:ext cx="73425" cy="85075"/>
            </a:xfrm>
            <a:custGeom>
              <a:rect b="b" l="l" r="r" t="t"/>
              <a:pathLst>
                <a:path extrusionOk="0" h="3403" w="2937">
                  <a:moveTo>
                    <a:pt x="1" y="0"/>
                  </a:moveTo>
                  <a:cubicBezTo>
                    <a:pt x="1" y="1"/>
                    <a:pt x="368" y="1635"/>
                    <a:pt x="1469" y="3169"/>
                  </a:cubicBezTo>
                  <a:lnTo>
                    <a:pt x="2936" y="3403"/>
                  </a:lnTo>
                  <a:cubicBezTo>
                    <a:pt x="2936" y="3403"/>
                    <a:pt x="835" y="1435"/>
                    <a:pt x="1" y="0"/>
                  </a:cubicBez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5" name="Google Shape;6615;p51"/>
            <p:cNvSpPr/>
            <p:nvPr/>
          </p:nvSpPr>
          <p:spPr>
            <a:xfrm>
              <a:off x="4025550" y="1839250"/>
              <a:ext cx="507875" cy="1143350"/>
            </a:xfrm>
            <a:custGeom>
              <a:rect b="b" l="l" r="r" t="t"/>
              <a:pathLst>
                <a:path extrusionOk="0" h="45734" w="20315">
                  <a:moveTo>
                    <a:pt x="0" y="1"/>
                  </a:moveTo>
                  <a:lnTo>
                    <a:pt x="0" y="101"/>
                  </a:lnTo>
                  <a:cubicBezTo>
                    <a:pt x="0" y="101"/>
                    <a:pt x="2802" y="7706"/>
                    <a:pt x="3503" y="10642"/>
                  </a:cubicBezTo>
                  <a:cubicBezTo>
                    <a:pt x="4203" y="13544"/>
                    <a:pt x="4037" y="17280"/>
                    <a:pt x="6305" y="21383"/>
                  </a:cubicBezTo>
                  <a:cubicBezTo>
                    <a:pt x="8540" y="25519"/>
                    <a:pt x="12743" y="32724"/>
                    <a:pt x="12910" y="35326"/>
                  </a:cubicBezTo>
                  <a:cubicBezTo>
                    <a:pt x="13076" y="37895"/>
                    <a:pt x="12809" y="39496"/>
                    <a:pt x="13577" y="41064"/>
                  </a:cubicBezTo>
                  <a:cubicBezTo>
                    <a:pt x="14411" y="42665"/>
                    <a:pt x="14677" y="42798"/>
                    <a:pt x="15144" y="43299"/>
                  </a:cubicBezTo>
                  <a:cubicBezTo>
                    <a:pt x="15578" y="43799"/>
                    <a:pt x="15745" y="44333"/>
                    <a:pt x="15845" y="44733"/>
                  </a:cubicBezTo>
                  <a:cubicBezTo>
                    <a:pt x="15978" y="45200"/>
                    <a:pt x="15845" y="45667"/>
                    <a:pt x="16212" y="45667"/>
                  </a:cubicBezTo>
                  <a:cubicBezTo>
                    <a:pt x="16579" y="45667"/>
                    <a:pt x="16912" y="45167"/>
                    <a:pt x="16912" y="44166"/>
                  </a:cubicBezTo>
                  <a:cubicBezTo>
                    <a:pt x="16912" y="43165"/>
                    <a:pt x="16545" y="42465"/>
                    <a:pt x="16579" y="42064"/>
                  </a:cubicBezTo>
                  <a:cubicBezTo>
                    <a:pt x="16646" y="41697"/>
                    <a:pt x="16746" y="41697"/>
                    <a:pt x="16846" y="41697"/>
                  </a:cubicBezTo>
                  <a:cubicBezTo>
                    <a:pt x="16912" y="41697"/>
                    <a:pt x="17880" y="42164"/>
                    <a:pt x="18013" y="42498"/>
                  </a:cubicBezTo>
                  <a:cubicBezTo>
                    <a:pt x="18147" y="42832"/>
                    <a:pt x="18680" y="44833"/>
                    <a:pt x="18680" y="45734"/>
                  </a:cubicBezTo>
                  <a:cubicBezTo>
                    <a:pt x="18680" y="45734"/>
                    <a:pt x="19748" y="45233"/>
                    <a:pt x="19881" y="44566"/>
                  </a:cubicBezTo>
                  <a:cubicBezTo>
                    <a:pt x="20015" y="43899"/>
                    <a:pt x="20015" y="43198"/>
                    <a:pt x="20015" y="41898"/>
                  </a:cubicBezTo>
                  <a:cubicBezTo>
                    <a:pt x="20015" y="40630"/>
                    <a:pt x="20315" y="39863"/>
                    <a:pt x="20081" y="39362"/>
                  </a:cubicBezTo>
                  <a:cubicBezTo>
                    <a:pt x="19881" y="38862"/>
                    <a:pt x="16712" y="35893"/>
                    <a:pt x="16012" y="34192"/>
                  </a:cubicBezTo>
                  <a:cubicBezTo>
                    <a:pt x="15311" y="32491"/>
                    <a:pt x="13410" y="25052"/>
                    <a:pt x="12743" y="22150"/>
                  </a:cubicBezTo>
                  <a:cubicBezTo>
                    <a:pt x="12042" y="19281"/>
                    <a:pt x="11809" y="17613"/>
                    <a:pt x="11075" y="15479"/>
                  </a:cubicBezTo>
                  <a:cubicBezTo>
                    <a:pt x="10374" y="13344"/>
                    <a:pt x="9574" y="11042"/>
                    <a:pt x="9174" y="9775"/>
                  </a:cubicBezTo>
                  <a:cubicBezTo>
                    <a:pt x="8807" y="8474"/>
                    <a:pt x="7539" y="2603"/>
                    <a:pt x="7139" y="1"/>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6" name="Google Shape;6616;p51"/>
            <p:cNvSpPr/>
            <p:nvPr/>
          </p:nvSpPr>
          <p:spPr>
            <a:xfrm>
              <a:off x="3431800" y="1650225"/>
              <a:ext cx="834775" cy="362525"/>
            </a:xfrm>
            <a:custGeom>
              <a:rect b="b" l="l" r="r" t="t"/>
              <a:pathLst>
                <a:path extrusionOk="0" h="14501" w="33391">
                  <a:moveTo>
                    <a:pt x="3629" y="1"/>
                  </a:moveTo>
                  <a:cubicBezTo>
                    <a:pt x="3460" y="1"/>
                    <a:pt x="3272" y="63"/>
                    <a:pt x="3102" y="257"/>
                  </a:cubicBezTo>
                  <a:cubicBezTo>
                    <a:pt x="2669" y="757"/>
                    <a:pt x="400" y="4159"/>
                    <a:pt x="200" y="6761"/>
                  </a:cubicBezTo>
                  <a:cubicBezTo>
                    <a:pt x="0" y="9396"/>
                    <a:pt x="1401" y="12332"/>
                    <a:pt x="1768" y="12599"/>
                  </a:cubicBezTo>
                  <a:cubicBezTo>
                    <a:pt x="2168" y="12899"/>
                    <a:pt x="4703" y="13233"/>
                    <a:pt x="7772" y="13366"/>
                  </a:cubicBezTo>
                  <a:cubicBezTo>
                    <a:pt x="7772" y="13366"/>
                    <a:pt x="9540" y="14233"/>
                    <a:pt x="14244" y="14367"/>
                  </a:cubicBezTo>
                  <a:cubicBezTo>
                    <a:pt x="14568" y="14376"/>
                    <a:pt x="14887" y="14380"/>
                    <a:pt x="15201" y="14380"/>
                  </a:cubicBezTo>
                  <a:cubicBezTo>
                    <a:pt x="19436" y="14380"/>
                    <a:pt x="22616" y="13600"/>
                    <a:pt x="22616" y="13600"/>
                  </a:cubicBezTo>
                  <a:cubicBezTo>
                    <a:pt x="22616" y="13600"/>
                    <a:pt x="24884" y="14500"/>
                    <a:pt x="28854" y="14500"/>
                  </a:cubicBezTo>
                  <a:cubicBezTo>
                    <a:pt x="31623" y="14500"/>
                    <a:pt x="33224" y="13866"/>
                    <a:pt x="33290" y="13266"/>
                  </a:cubicBezTo>
                  <a:cubicBezTo>
                    <a:pt x="33391" y="12699"/>
                    <a:pt x="31456" y="4893"/>
                    <a:pt x="31289" y="4293"/>
                  </a:cubicBezTo>
                  <a:cubicBezTo>
                    <a:pt x="31122" y="3726"/>
                    <a:pt x="30889" y="3592"/>
                    <a:pt x="30555" y="3592"/>
                  </a:cubicBezTo>
                  <a:cubicBezTo>
                    <a:pt x="30454" y="3592"/>
                    <a:pt x="30029" y="3617"/>
                    <a:pt x="29308" y="3617"/>
                  </a:cubicBezTo>
                  <a:cubicBezTo>
                    <a:pt x="27640" y="3617"/>
                    <a:pt x="24395" y="3487"/>
                    <a:pt x="19948" y="2625"/>
                  </a:cubicBezTo>
                  <a:cubicBezTo>
                    <a:pt x="17253" y="2120"/>
                    <a:pt x="15049" y="1845"/>
                    <a:pt x="13200" y="1845"/>
                  </a:cubicBezTo>
                  <a:cubicBezTo>
                    <a:pt x="10655" y="1845"/>
                    <a:pt x="8784" y="2366"/>
                    <a:pt x="7239" y="3526"/>
                  </a:cubicBezTo>
                  <a:cubicBezTo>
                    <a:pt x="7239" y="3492"/>
                    <a:pt x="5871" y="1124"/>
                    <a:pt x="4170" y="190"/>
                  </a:cubicBezTo>
                  <a:cubicBezTo>
                    <a:pt x="4170" y="190"/>
                    <a:pt x="3927" y="1"/>
                    <a:pt x="362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7" name="Google Shape;6617;p51"/>
            <p:cNvSpPr/>
            <p:nvPr/>
          </p:nvSpPr>
          <p:spPr>
            <a:xfrm>
              <a:off x="3612750" y="1737525"/>
              <a:ext cx="386125" cy="256025"/>
            </a:xfrm>
            <a:custGeom>
              <a:rect b="b" l="l" r="r" t="t"/>
              <a:pathLst>
                <a:path extrusionOk="0" h="10241" w="15445">
                  <a:moveTo>
                    <a:pt x="1" y="0"/>
                  </a:moveTo>
                  <a:cubicBezTo>
                    <a:pt x="1" y="1"/>
                    <a:pt x="1468" y="2402"/>
                    <a:pt x="3470" y="5037"/>
                  </a:cubicBezTo>
                  <a:cubicBezTo>
                    <a:pt x="5240" y="7368"/>
                    <a:pt x="7689" y="8603"/>
                    <a:pt x="10332" y="8603"/>
                  </a:cubicBezTo>
                  <a:cubicBezTo>
                    <a:pt x="10677" y="8603"/>
                    <a:pt x="11025" y="8582"/>
                    <a:pt x="11375" y="8540"/>
                  </a:cubicBezTo>
                  <a:cubicBezTo>
                    <a:pt x="11375" y="8540"/>
                    <a:pt x="13477" y="9741"/>
                    <a:pt x="14811" y="10241"/>
                  </a:cubicBezTo>
                  <a:lnTo>
                    <a:pt x="15445" y="10108"/>
                  </a:lnTo>
                  <a:cubicBezTo>
                    <a:pt x="13544" y="9073"/>
                    <a:pt x="12209" y="8540"/>
                    <a:pt x="10308" y="7239"/>
                  </a:cubicBezTo>
                  <a:cubicBezTo>
                    <a:pt x="8373" y="5938"/>
                    <a:pt x="4504" y="3002"/>
                    <a:pt x="2169" y="2369"/>
                  </a:cubicBezTo>
                  <a:cubicBezTo>
                    <a:pt x="2102" y="2335"/>
                    <a:pt x="1001" y="1168"/>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8" name="Google Shape;6618;p51"/>
            <p:cNvSpPr/>
            <p:nvPr/>
          </p:nvSpPr>
          <p:spPr>
            <a:xfrm>
              <a:off x="3475975" y="1888450"/>
              <a:ext cx="150150" cy="95925"/>
            </a:xfrm>
            <a:custGeom>
              <a:rect b="b" l="l" r="r" t="t"/>
              <a:pathLst>
                <a:path extrusionOk="0" h="3837" w="6006">
                  <a:moveTo>
                    <a:pt x="1" y="1"/>
                  </a:moveTo>
                  <a:cubicBezTo>
                    <a:pt x="1" y="1"/>
                    <a:pt x="1669" y="2469"/>
                    <a:pt x="3770" y="3670"/>
                  </a:cubicBezTo>
                  <a:cubicBezTo>
                    <a:pt x="3737" y="3704"/>
                    <a:pt x="5138" y="3837"/>
                    <a:pt x="6005" y="3837"/>
                  </a:cubicBezTo>
                  <a:cubicBezTo>
                    <a:pt x="6005" y="3837"/>
                    <a:pt x="2403" y="2469"/>
                    <a:pt x="1" y="1"/>
                  </a:cubicBezTo>
                  <a:close/>
                </a:path>
              </a:pathLst>
            </a:custGeom>
            <a:solidFill>
              <a:srgbClr val="3333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9" name="Google Shape;6619;p51"/>
            <p:cNvSpPr/>
            <p:nvPr/>
          </p:nvSpPr>
          <p:spPr>
            <a:xfrm>
              <a:off x="3532775" y="2019325"/>
              <a:ext cx="441100" cy="265125"/>
            </a:xfrm>
            <a:custGeom>
              <a:rect b="b" l="l" r="r" t="t"/>
              <a:pathLst>
                <a:path extrusionOk="0" h="10605" w="17644">
                  <a:moveTo>
                    <a:pt x="183" y="1"/>
                  </a:moveTo>
                  <a:cubicBezTo>
                    <a:pt x="135" y="1"/>
                    <a:pt x="1" y="71"/>
                    <a:pt x="197" y="970"/>
                  </a:cubicBezTo>
                  <a:cubicBezTo>
                    <a:pt x="464" y="2004"/>
                    <a:pt x="1298" y="8809"/>
                    <a:pt x="1298" y="9243"/>
                  </a:cubicBezTo>
                  <a:cubicBezTo>
                    <a:pt x="1332" y="9643"/>
                    <a:pt x="1732" y="10511"/>
                    <a:pt x="4134" y="10577"/>
                  </a:cubicBezTo>
                  <a:cubicBezTo>
                    <a:pt x="4636" y="10584"/>
                    <a:pt x="5370" y="10605"/>
                    <a:pt x="6242" y="10605"/>
                  </a:cubicBezTo>
                  <a:cubicBezTo>
                    <a:pt x="9476" y="10605"/>
                    <a:pt x="14602" y="10321"/>
                    <a:pt x="16809" y="8009"/>
                  </a:cubicBezTo>
                  <a:cubicBezTo>
                    <a:pt x="16809" y="8009"/>
                    <a:pt x="17576" y="1070"/>
                    <a:pt x="17643" y="837"/>
                  </a:cubicBezTo>
                  <a:cubicBezTo>
                    <a:pt x="17643" y="637"/>
                    <a:pt x="17543" y="503"/>
                    <a:pt x="17543" y="503"/>
                  </a:cubicBezTo>
                  <a:cubicBezTo>
                    <a:pt x="17543" y="503"/>
                    <a:pt x="14549" y="1261"/>
                    <a:pt x="10046" y="1261"/>
                  </a:cubicBezTo>
                  <a:cubicBezTo>
                    <a:pt x="7232" y="1261"/>
                    <a:pt x="3828" y="965"/>
                    <a:pt x="197" y="3"/>
                  </a:cubicBezTo>
                  <a:cubicBezTo>
                    <a:pt x="197" y="3"/>
                    <a:pt x="192" y="1"/>
                    <a:pt x="18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20" name="Google Shape;6620;p51"/>
          <p:cNvGrpSpPr/>
          <p:nvPr/>
        </p:nvGrpSpPr>
        <p:grpSpPr>
          <a:xfrm flipH="1">
            <a:off x="2688446" y="2992495"/>
            <a:ext cx="1066126" cy="1184280"/>
            <a:chOff x="1218550" y="2772425"/>
            <a:chExt cx="1565300" cy="1738775"/>
          </a:xfrm>
        </p:grpSpPr>
        <p:sp>
          <p:nvSpPr>
            <p:cNvPr id="6621" name="Google Shape;6621;p51"/>
            <p:cNvSpPr/>
            <p:nvPr/>
          </p:nvSpPr>
          <p:spPr>
            <a:xfrm>
              <a:off x="2653725" y="2821625"/>
              <a:ext cx="29225" cy="130125"/>
            </a:xfrm>
            <a:custGeom>
              <a:rect b="b" l="l" r="r" t="t"/>
              <a:pathLst>
                <a:path extrusionOk="0" h="5205" w="1169">
                  <a:moveTo>
                    <a:pt x="1" y="1"/>
                  </a:moveTo>
                  <a:lnTo>
                    <a:pt x="1" y="5204"/>
                  </a:lnTo>
                  <a:lnTo>
                    <a:pt x="1168" y="5204"/>
                  </a:lnTo>
                  <a:lnTo>
                    <a:pt x="116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2" name="Google Shape;6622;p51"/>
            <p:cNvSpPr/>
            <p:nvPr/>
          </p:nvSpPr>
          <p:spPr>
            <a:xfrm>
              <a:off x="2643725" y="2873325"/>
              <a:ext cx="51725" cy="912350"/>
            </a:xfrm>
            <a:custGeom>
              <a:rect b="b" l="l" r="r" t="t"/>
              <a:pathLst>
                <a:path extrusionOk="0" h="36494" w="2069">
                  <a:moveTo>
                    <a:pt x="501" y="1"/>
                  </a:moveTo>
                  <a:cubicBezTo>
                    <a:pt x="201" y="1"/>
                    <a:pt x="1" y="201"/>
                    <a:pt x="1" y="501"/>
                  </a:cubicBezTo>
                  <a:lnTo>
                    <a:pt x="1" y="35993"/>
                  </a:lnTo>
                  <a:cubicBezTo>
                    <a:pt x="1" y="36293"/>
                    <a:pt x="201" y="36494"/>
                    <a:pt x="501" y="36494"/>
                  </a:cubicBezTo>
                  <a:lnTo>
                    <a:pt x="1568" y="36494"/>
                  </a:lnTo>
                  <a:cubicBezTo>
                    <a:pt x="1869" y="36494"/>
                    <a:pt x="2069" y="36293"/>
                    <a:pt x="2069" y="35993"/>
                  </a:cubicBezTo>
                  <a:lnTo>
                    <a:pt x="2069" y="501"/>
                  </a:lnTo>
                  <a:cubicBezTo>
                    <a:pt x="2069" y="201"/>
                    <a:pt x="1869" y="1"/>
                    <a:pt x="156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3" name="Google Shape;6623;p51"/>
            <p:cNvSpPr/>
            <p:nvPr/>
          </p:nvSpPr>
          <p:spPr>
            <a:xfrm>
              <a:off x="2598700" y="3762300"/>
              <a:ext cx="139275" cy="45900"/>
            </a:xfrm>
            <a:custGeom>
              <a:rect b="b" l="l" r="r" t="t"/>
              <a:pathLst>
                <a:path extrusionOk="0" h="1836" w="5571">
                  <a:moveTo>
                    <a:pt x="1034" y="1"/>
                  </a:moveTo>
                  <a:cubicBezTo>
                    <a:pt x="434" y="1"/>
                    <a:pt x="0" y="468"/>
                    <a:pt x="0" y="1068"/>
                  </a:cubicBezTo>
                  <a:lnTo>
                    <a:pt x="0" y="1835"/>
                  </a:lnTo>
                  <a:lnTo>
                    <a:pt x="5571" y="1835"/>
                  </a:lnTo>
                  <a:lnTo>
                    <a:pt x="5571" y="1068"/>
                  </a:lnTo>
                  <a:cubicBezTo>
                    <a:pt x="5571" y="468"/>
                    <a:pt x="5137" y="1"/>
                    <a:pt x="453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4" name="Google Shape;6624;p51"/>
            <p:cNvSpPr/>
            <p:nvPr/>
          </p:nvSpPr>
          <p:spPr>
            <a:xfrm>
              <a:off x="2552000" y="3794825"/>
              <a:ext cx="231850" cy="45900"/>
            </a:xfrm>
            <a:custGeom>
              <a:rect b="b" l="l" r="r" t="t"/>
              <a:pathLst>
                <a:path extrusionOk="0" h="1836" w="9274">
                  <a:moveTo>
                    <a:pt x="1034" y="1"/>
                  </a:moveTo>
                  <a:cubicBezTo>
                    <a:pt x="434" y="1"/>
                    <a:pt x="0" y="468"/>
                    <a:pt x="0" y="1035"/>
                  </a:cubicBezTo>
                  <a:lnTo>
                    <a:pt x="0" y="1835"/>
                  </a:lnTo>
                  <a:lnTo>
                    <a:pt x="9274" y="1835"/>
                  </a:lnTo>
                  <a:lnTo>
                    <a:pt x="9274" y="1035"/>
                  </a:lnTo>
                  <a:cubicBezTo>
                    <a:pt x="9274" y="468"/>
                    <a:pt x="8840" y="1"/>
                    <a:pt x="823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5" name="Google Shape;6625;p51"/>
            <p:cNvSpPr/>
            <p:nvPr/>
          </p:nvSpPr>
          <p:spPr>
            <a:xfrm>
              <a:off x="2625375" y="2772425"/>
              <a:ext cx="85925" cy="85075"/>
            </a:xfrm>
            <a:custGeom>
              <a:rect b="b" l="l" r="r" t="t"/>
              <a:pathLst>
                <a:path extrusionOk="0" h="3403" w="3437">
                  <a:moveTo>
                    <a:pt x="1702" y="1"/>
                  </a:moveTo>
                  <a:cubicBezTo>
                    <a:pt x="768" y="1"/>
                    <a:pt x="1" y="734"/>
                    <a:pt x="1" y="1702"/>
                  </a:cubicBezTo>
                  <a:cubicBezTo>
                    <a:pt x="1" y="2669"/>
                    <a:pt x="801" y="3403"/>
                    <a:pt x="1702" y="3403"/>
                  </a:cubicBezTo>
                  <a:cubicBezTo>
                    <a:pt x="2669" y="3403"/>
                    <a:pt x="3436" y="2602"/>
                    <a:pt x="3436" y="1702"/>
                  </a:cubicBezTo>
                  <a:cubicBezTo>
                    <a:pt x="3436" y="734"/>
                    <a:pt x="2636" y="1"/>
                    <a:pt x="170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6" name="Google Shape;6626;p51"/>
            <p:cNvSpPr/>
            <p:nvPr/>
          </p:nvSpPr>
          <p:spPr>
            <a:xfrm>
              <a:off x="1407000" y="2928375"/>
              <a:ext cx="1254275" cy="300000"/>
            </a:xfrm>
            <a:custGeom>
              <a:rect b="b" l="l" r="r" t="t"/>
              <a:pathLst>
                <a:path extrusionOk="0" h="12000" w="50171">
                  <a:moveTo>
                    <a:pt x="50003" y="0"/>
                  </a:moveTo>
                  <a:cubicBezTo>
                    <a:pt x="44813" y="6540"/>
                    <a:pt x="37196" y="10675"/>
                    <a:pt x="27226" y="10675"/>
                  </a:cubicBezTo>
                  <a:cubicBezTo>
                    <a:pt x="19702" y="10675"/>
                    <a:pt x="10839" y="8321"/>
                    <a:pt x="668" y="2869"/>
                  </a:cubicBezTo>
                  <a:lnTo>
                    <a:pt x="1" y="4370"/>
                  </a:lnTo>
                  <a:cubicBezTo>
                    <a:pt x="10328" y="9725"/>
                    <a:pt x="19271" y="12000"/>
                    <a:pt x="26726" y="12000"/>
                  </a:cubicBezTo>
                  <a:cubicBezTo>
                    <a:pt x="29023" y="12000"/>
                    <a:pt x="31179" y="11784"/>
                    <a:pt x="33191" y="11375"/>
                  </a:cubicBezTo>
                  <a:cubicBezTo>
                    <a:pt x="40196" y="9974"/>
                    <a:pt x="45867" y="6238"/>
                    <a:pt x="50170" y="701"/>
                  </a:cubicBezTo>
                  <a:lnTo>
                    <a:pt x="5000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7" name="Google Shape;6627;p51"/>
            <p:cNvSpPr/>
            <p:nvPr/>
          </p:nvSpPr>
          <p:spPr>
            <a:xfrm>
              <a:off x="1502900" y="2942550"/>
              <a:ext cx="1133350" cy="319925"/>
            </a:xfrm>
            <a:custGeom>
              <a:rect b="b" l="l" r="r" t="t"/>
              <a:pathLst>
                <a:path extrusionOk="0" h="12797" w="45334">
                  <a:moveTo>
                    <a:pt x="44766" y="0"/>
                  </a:moveTo>
                  <a:cubicBezTo>
                    <a:pt x="39831" y="5473"/>
                    <a:pt x="32973" y="8823"/>
                    <a:pt x="24230" y="8823"/>
                  </a:cubicBezTo>
                  <a:cubicBezTo>
                    <a:pt x="17785" y="8823"/>
                    <a:pt x="10315" y="7003"/>
                    <a:pt x="1836" y="2869"/>
                  </a:cubicBezTo>
                  <a:lnTo>
                    <a:pt x="1" y="7706"/>
                  </a:lnTo>
                  <a:cubicBezTo>
                    <a:pt x="8266" y="11235"/>
                    <a:pt x="15658" y="12796"/>
                    <a:pt x="22043" y="12796"/>
                  </a:cubicBezTo>
                  <a:cubicBezTo>
                    <a:pt x="24651" y="12796"/>
                    <a:pt x="27092" y="12536"/>
                    <a:pt x="29355" y="12042"/>
                  </a:cubicBezTo>
                  <a:cubicBezTo>
                    <a:pt x="29489" y="12009"/>
                    <a:pt x="29655" y="11942"/>
                    <a:pt x="29789" y="11942"/>
                  </a:cubicBezTo>
                  <a:cubicBezTo>
                    <a:pt x="36127" y="10441"/>
                    <a:pt x="41364" y="7039"/>
                    <a:pt x="45333" y="2402"/>
                  </a:cubicBezTo>
                  <a:lnTo>
                    <a:pt x="4476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8" name="Google Shape;6628;p51"/>
            <p:cNvSpPr/>
            <p:nvPr/>
          </p:nvSpPr>
          <p:spPr>
            <a:xfrm>
              <a:off x="1502075" y="2977575"/>
              <a:ext cx="1133325" cy="285700"/>
            </a:xfrm>
            <a:custGeom>
              <a:rect b="b" l="l" r="r" t="t"/>
              <a:pathLst>
                <a:path extrusionOk="0" h="11428" w="45333">
                  <a:moveTo>
                    <a:pt x="45099" y="0"/>
                  </a:moveTo>
                  <a:cubicBezTo>
                    <a:pt x="39885" y="5914"/>
                    <a:pt x="32504" y="9603"/>
                    <a:pt x="22950" y="9603"/>
                  </a:cubicBezTo>
                  <a:cubicBezTo>
                    <a:pt x="16553" y="9603"/>
                    <a:pt x="9182" y="7949"/>
                    <a:pt x="835" y="4203"/>
                  </a:cubicBezTo>
                  <a:lnTo>
                    <a:pt x="1" y="6305"/>
                  </a:lnTo>
                  <a:cubicBezTo>
                    <a:pt x="8271" y="9860"/>
                    <a:pt x="15667" y="11428"/>
                    <a:pt x="22055" y="11428"/>
                  </a:cubicBezTo>
                  <a:cubicBezTo>
                    <a:pt x="24658" y="11428"/>
                    <a:pt x="27095" y="11167"/>
                    <a:pt x="29355" y="10675"/>
                  </a:cubicBezTo>
                  <a:cubicBezTo>
                    <a:pt x="29488" y="10675"/>
                    <a:pt x="29655" y="10641"/>
                    <a:pt x="29755" y="10575"/>
                  </a:cubicBezTo>
                  <a:cubicBezTo>
                    <a:pt x="36093" y="9074"/>
                    <a:pt x="41363" y="5671"/>
                    <a:pt x="45333" y="1035"/>
                  </a:cubicBezTo>
                  <a:lnTo>
                    <a:pt x="4509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9" name="Google Shape;6629;p51"/>
            <p:cNvSpPr/>
            <p:nvPr/>
          </p:nvSpPr>
          <p:spPr>
            <a:xfrm>
              <a:off x="1478725" y="2994400"/>
              <a:ext cx="88425" cy="161350"/>
            </a:xfrm>
            <a:custGeom>
              <a:rect b="b" l="l" r="r" t="t"/>
              <a:pathLst>
                <a:path extrusionOk="0" h="6454" w="3537">
                  <a:moveTo>
                    <a:pt x="2640" y="1"/>
                  </a:moveTo>
                  <a:cubicBezTo>
                    <a:pt x="1981" y="1"/>
                    <a:pt x="1090" y="1231"/>
                    <a:pt x="568" y="2830"/>
                  </a:cubicBezTo>
                  <a:cubicBezTo>
                    <a:pt x="1" y="4565"/>
                    <a:pt x="101" y="6199"/>
                    <a:pt x="768" y="6433"/>
                  </a:cubicBezTo>
                  <a:cubicBezTo>
                    <a:pt x="814" y="6447"/>
                    <a:pt x="863" y="6453"/>
                    <a:pt x="912" y="6453"/>
                  </a:cubicBezTo>
                  <a:cubicBezTo>
                    <a:pt x="1573" y="6453"/>
                    <a:pt x="2475" y="5244"/>
                    <a:pt x="3003" y="3631"/>
                  </a:cubicBezTo>
                  <a:cubicBezTo>
                    <a:pt x="3536" y="1863"/>
                    <a:pt x="3470" y="261"/>
                    <a:pt x="2803" y="28"/>
                  </a:cubicBezTo>
                  <a:cubicBezTo>
                    <a:pt x="2750" y="10"/>
                    <a:pt x="2696" y="1"/>
                    <a:pt x="264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0" name="Google Shape;6630;p51"/>
            <p:cNvSpPr/>
            <p:nvPr/>
          </p:nvSpPr>
          <p:spPr>
            <a:xfrm>
              <a:off x="2617050" y="2931400"/>
              <a:ext cx="24200" cy="82225"/>
            </a:xfrm>
            <a:custGeom>
              <a:rect b="b" l="l" r="r" t="t"/>
              <a:pathLst>
                <a:path extrusionOk="0" h="3289" w="968">
                  <a:moveTo>
                    <a:pt x="210" y="0"/>
                  </a:moveTo>
                  <a:cubicBezTo>
                    <a:pt x="181" y="0"/>
                    <a:pt x="154" y="15"/>
                    <a:pt x="134" y="46"/>
                  </a:cubicBezTo>
                  <a:cubicBezTo>
                    <a:pt x="33" y="180"/>
                    <a:pt x="0" y="413"/>
                    <a:pt x="33" y="647"/>
                  </a:cubicBezTo>
                  <a:lnTo>
                    <a:pt x="601" y="3048"/>
                  </a:lnTo>
                  <a:cubicBezTo>
                    <a:pt x="630" y="3194"/>
                    <a:pt x="659" y="3288"/>
                    <a:pt x="732" y="3288"/>
                  </a:cubicBezTo>
                  <a:cubicBezTo>
                    <a:pt x="743" y="3288"/>
                    <a:pt x="754" y="3286"/>
                    <a:pt x="767" y="3282"/>
                  </a:cubicBezTo>
                  <a:cubicBezTo>
                    <a:pt x="801" y="3282"/>
                    <a:pt x="801" y="3282"/>
                    <a:pt x="834" y="3215"/>
                  </a:cubicBezTo>
                  <a:cubicBezTo>
                    <a:pt x="934" y="3082"/>
                    <a:pt x="967" y="2848"/>
                    <a:pt x="934" y="2648"/>
                  </a:cubicBezTo>
                  <a:lnTo>
                    <a:pt x="367" y="213"/>
                  </a:lnTo>
                  <a:cubicBezTo>
                    <a:pt x="344" y="75"/>
                    <a:pt x="273" y="0"/>
                    <a:pt x="2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1" name="Google Shape;6631;p51"/>
            <p:cNvSpPr/>
            <p:nvPr/>
          </p:nvSpPr>
          <p:spPr>
            <a:xfrm>
              <a:off x="1407000" y="3000925"/>
              <a:ext cx="117625" cy="88425"/>
            </a:xfrm>
            <a:custGeom>
              <a:rect b="b" l="l" r="r" t="t"/>
              <a:pathLst>
                <a:path extrusionOk="0" h="3537" w="4705">
                  <a:moveTo>
                    <a:pt x="668" y="0"/>
                  </a:moveTo>
                  <a:lnTo>
                    <a:pt x="1" y="1502"/>
                  </a:lnTo>
                  <a:cubicBezTo>
                    <a:pt x="1435" y="2235"/>
                    <a:pt x="2836" y="2903"/>
                    <a:pt x="4204" y="3536"/>
                  </a:cubicBezTo>
                  <a:cubicBezTo>
                    <a:pt x="4671" y="3103"/>
                    <a:pt x="4704" y="2402"/>
                    <a:pt x="4671" y="2002"/>
                  </a:cubicBezTo>
                  <a:cubicBezTo>
                    <a:pt x="3337" y="1401"/>
                    <a:pt x="2036" y="701"/>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2" name="Google Shape;6632;p51"/>
            <p:cNvSpPr/>
            <p:nvPr/>
          </p:nvSpPr>
          <p:spPr>
            <a:xfrm>
              <a:off x="1381150" y="2880850"/>
              <a:ext cx="46725" cy="208500"/>
            </a:xfrm>
            <a:custGeom>
              <a:rect b="b" l="l" r="r" t="t"/>
              <a:pathLst>
                <a:path extrusionOk="0" h="8340" w="1869">
                  <a:moveTo>
                    <a:pt x="1" y="0"/>
                  </a:moveTo>
                  <a:lnTo>
                    <a:pt x="1" y="8339"/>
                  </a:lnTo>
                  <a:lnTo>
                    <a:pt x="1869" y="8339"/>
                  </a:lnTo>
                  <a:lnTo>
                    <a:pt x="1869"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3" name="Google Shape;6633;p51"/>
            <p:cNvSpPr/>
            <p:nvPr/>
          </p:nvSpPr>
          <p:spPr>
            <a:xfrm>
              <a:off x="1363650" y="2965075"/>
              <a:ext cx="81750" cy="1456050"/>
            </a:xfrm>
            <a:custGeom>
              <a:rect b="b" l="l" r="r" t="t"/>
              <a:pathLst>
                <a:path extrusionOk="0" h="58242" w="3270">
                  <a:moveTo>
                    <a:pt x="768" y="0"/>
                  </a:moveTo>
                  <a:cubicBezTo>
                    <a:pt x="367" y="0"/>
                    <a:pt x="0" y="367"/>
                    <a:pt x="0" y="801"/>
                  </a:cubicBezTo>
                  <a:lnTo>
                    <a:pt x="0" y="57475"/>
                  </a:lnTo>
                  <a:cubicBezTo>
                    <a:pt x="0" y="57875"/>
                    <a:pt x="367" y="58242"/>
                    <a:pt x="768" y="58242"/>
                  </a:cubicBezTo>
                  <a:lnTo>
                    <a:pt x="2502" y="58242"/>
                  </a:lnTo>
                  <a:cubicBezTo>
                    <a:pt x="2902" y="58242"/>
                    <a:pt x="3269" y="57875"/>
                    <a:pt x="3269" y="57475"/>
                  </a:cubicBezTo>
                  <a:lnTo>
                    <a:pt x="3269" y="801"/>
                  </a:lnTo>
                  <a:cubicBezTo>
                    <a:pt x="3269" y="367"/>
                    <a:pt x="2902" y="0"/>
                    <a:pt x="250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4" name="Google Shape;6634;p51"/>
            <p:cNvSpPr/>
            <p:nvPr/>
          </p:nvSpPr>
          <p:spPr>
            <a:xfrm>
              <a:off x="1292750" y="4384425"/>
              <a:ext cx="223525" cy="74225"/>
            </a:xfrm>
            <a:custGeom>
              <a:rect b="b" l="l" r="r" t="t"/>
              <a:pathLst>
                <a:path extrusionOk="0" h="2969" w="8941">
                  <a:moveTo>
                    <a:pt x="1702" y="0"/>
                  </a:moveTo>
                  <a:cubicBezTo>
                    <a:pt x="735" y="0"/>
                    <a:pt x="1" y="801"/>
                    <a:pt x="1" y="1735"/>
                  </a:cubicBezTo>
                  <a:lnTo>
                    <a:pt x="1" y="2969"/>
                  </a:lnTo>
                  <a:lnTo>
                    <a:pt x="8941" y="2969"/>
                  </a:lnTo>
                  <a:lnTo>
                    <a:pt x="8941" y="1735"/>
                  </a:lnTo>
                  <a:cubicBezTo>
                    <a:pt x="8941" y="767"/>
                    <a:pt x="8173" y="0"/>
                    <a:pt x="723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5" name="Google Shape;6635;p51"/>
            <p:cNvSpPr/>
            <p:nvPr/>
          </p:nvSpPr>
          <p:spPr>
            <a:xfrm>
              <a:off x="1218550" y="4436950"/>
              <a:ext cx="372775" cy="74250"/>
            </a:xfrm>
            <a:custGeom>
              <a:rect b="b" l="l" r="r" t="t"/>
              <a:pathLst>
                <a:path extrusionOk="0" h="2970" w="14911">
                  <a:moveTo>
                    <a:pt x="1701" y="1"/>
                  </a:moveTo>
                  <a:cubicBezTo>
                    <a:pt x="734" y="1"/>
                    <a:pt x="0" y="801"/>
                    <a:pt x="0" y="1702"/>
                  </a:cubicBezTo>
                  <a:lnTo>
                    <a:pt x="0" y="2969"/>
                  </a:lnTo>
                  <a:lnTo>
                    <a:pt x="14911" y="2969"/>
                  </a:lnTo>
                  <a:lnTo>
                    <a:pt x="14911" y="1702"/>
                  </a:lnTo>
                  <a:cubicBezTo>
                    <a:pt x="14911" y="768"/>
                    <a:pt x="14144" y="1"/>
                    <a:pt x="1321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6" name="Google Shape;6636;p51"/>
            <p:cNvSpPr/>
            <p:nvPr/>
          </p:nvSpPr>
          <p:spPr>
            <a:xfrm>
              <a:off x="1336125" y="2802450"/>
              <a:ext cx="137625" cy="137625"/>
            </a:xfrm>
            <a:custGeom>
              <a:rect b="b" l="l" r="r" t="t"/>
              <a:pathLst>
                <a:path extrusionOk="0" h="5505" w="5505">
                  <a:moveTo>
                    <a:pt x="2769" y="0"/>
                  </a:moveTo>
                  <a:cubicBezTo>
                    <a:pt x="1201" y="0"/>
                    <a:pt x="1" y="1201"/>
                    <a:pt x="1" y="2769"/>
                  </a:cubicBezTo>
                  <a:cubicBezTo>
                    <a:pt x="1" y="4304"/>
                    <a:pt x="1268" y="5504"/>
                    <a:pt x="2769" y="5504"/>
                  </a:cubicBezTo>
                  <a:cubicBezTo>
                    <a:pt x="4304" y="5504"/>
                    <a:pt x="5504" y="4270"/>
                    <a:pt x="5504" y="2769"/>
                  </a:cubicBezTo>
                  <a:cubicBezTo>
                    <a:pt x="5504" y="1268"/>
                    <a:pt x="4270" y="0"/>
                    <a:pt x="276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0" name="Shape 6640"/>
        <p:cNvGrpSpPr/>
        <p:nvPr/>
      </p:nvGrpSpPr>
      <p:grpSpPr>
        <a:xfrm>
          <a:off x="0" y="0"/>
          <a:ext cx="0" cy="0"/>
          <a:chOff x="0" y="0"/>
          <a:chExt cx="0" cy="0"/>
        </a:xfrm>
      </p:grpSpPr>
      <p:sp>
        <p:nvSpPr>
          <p:cNvPr id="6641" name="Google Shape;6641;p52"/>
          <p:cNvSpPr txBox="1"/>
          <p:nvPr>
            <p:ph type="title"/>
          </p:nvPr>
        </p:nvSpPr>
        <p:spPr>
          <a:xfrm>
            <a:off x="3841604" y="2086343"/>
            <a:ext cx="46329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Forecasting the number of new movies in 2023</a:t>
            </a:r>
            <a:endParaRPr/>
          </a:p>
        </p:txBody>
      </p:sp>
      <p:sp>
        <p:nvSpPr>
          <p:cNvPr id="6642" name="Google Shape;6642;p52"/>
          <p:cNvSpPr txBox="1"/>
          <p:nvPr>
            <p:ph idx="2" type="title"/>
          </p:nvPr>
        </p:nvSpPr>
        <p:spPr>
          <a:xfrm>
            <a:off x="5390504" y="637250"/>
            <a:ext cx="1432200" cy="11886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6000"/>
              <a:buNone/>
            </a:pPr>
            <a:r>
              <a:rPr lang="en"/>
              <a:t>02</a:t>
            </a:r>
            <a:endParaRPr/>
          </a:p>
        </p:txBody>
      </p:sp>
      <p:sp>
        <p:nvSpPr>
          <p:cNvPr id="6643" name="Google Shape;6643;p52"/>
          <p:cNvSpPr txBox="1"/>
          <p:nvPr>
            <p:ph idx="1" type="subTitle"/>
          </p:nvPr>
        </p:nvSpPr>
        <p:spPr>
          <a:xfrm>
            <a:off x="4719554" y="3415243"/>
            <a:ext cx="2877000" cy="609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Which platforms will have more new contents?</a:t>
            </a:r>
            <a:endParaRPr/>
          </a:p>
        </p:txBody>
      </p:sp>
      <p:grpSp>
        <p:nvGrpSpPr>
          <p:cNvPr id="6644" name="Google Shape;6644;p52"/>
          <p:cNvGrpSpPr/>
          <p:nvPr/>
        </p:nvGrpSpPr>
        <p:grpSpPr>
          <a:xfrm>
            <a:off x="1" y="1656122"/>
            <a:ext cx="3692794" cy="2613438"/>
            <a:chOff x="1833350" y="1615625"/>
            <a:chExt cx="1286150" cy="910225"/>
          </a:xfrm>
        </p:grpSpPr>
        <p:sp>
          <p:nvSpPr>
            <p:cNvPr id="6645" name="Google Shape;6645;p52"/>
            <p:cNvSpPr/>
            <p:nvPr/>
          </p:nvSpPr>
          <p:spPr>
            <a:xfrm>
              <a:off x="2442225" y="1914850"/>
              <a:ext cx="677275" cy="140225"/>
            </a:xfrm>
            <a:custGeom>
              <a:rect b="b" l="l" r="r" t="t"/>
              <a:pathLst>
                <a:path extrusionOk="0" h="5609" w="27091">
                  <a:moveTo>
                    <a:pt x="1" y="0"/>
                  </a:moveTo>
                  <a:lnTo>
                    <a:pt x="1" y="5608"/>
                  </a:lnTo>
                  <a:lnTo>
                    <a:pt x="27091" y="5608"/>
                  </a:lnTo>
                  <a:lnTo>
                    <a:pt x="2709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6" name="Google Shape;6646;p52"/>
            <p:cNvSpPr/>
            <p:nvPr/>
          </p:nvSpPr>
          <p:spPr>
            <a:xfrm>
              <a:off x="2561500" y="1951125"/>
              <a:ext cx="130450" cy="62800"/>
            </a:xfrm>
            <a:custGeom>
              <a:rect b="b" l="l" r="r" t="t"/>
              <a:pathLst>
                <a:path extrusionOk="0" h="2512" w="5218">
                  <a:moveTo>
                    <a:pt x="2149" y="0"/>
                  </a:moveTo>
                  <a:lnTo>
                    <a:pt x="1" y="2511"/>
                  </a:lnTo>
                  <a:lnTo>
                    <a:pt x="3070" y="2511"/>
                  </a:lnTo>
                  <a:lnTo>
                    <a:pt x="5218"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7" name="Google Shape;6647;p52"/>
            <p:cNvSpPr/>
            <p:nvPr/>
          </p:nvSpPr>
          <p:spPr>
            <a:xfrm>
              <a:off x="2714950" y="1951125"/>
              <a:ext cx="131850" cy="62800"/>
            </a:xfrm>
            <a:custGeom>
              <a:rect b="b" l="l" r="r" t="t"/>
              <a:pathLst>
                <a:path extrusionOk="0" h="2512" w="5274">
                  <a:moveTo>
                    <a:pt x="2149" y="0"/>
                  </a:moveTo>
                  <a:lnTo>
                    <a:pt x="0" y="2511"/>
                  </a:lnTo>
                  <a:lnTo>
                    <a:pt x="3069" y="2511"/>
                  </a:lnTo>
                  <a:lnTo>
                    <a:pt x="527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8" name="Google Shape;6648;p52"/>
            <p:cNvSpPr/>
            <p:nvPr/>
          </p:nvSpPr>
          <p:spPr>
            <a:xfrm>
              <a:off x="2869100" y="1951125"/>
              <a:ext cx="131150" cy="62800"/>
            </a:xfrm>
            <a:custGeom>
              <a:rect b="b" l="l" r="r" t="t"/>
              <a:pathLst>
                <a:path extrusionOk="0" h="2512" w="5246">
                  <a:moveTo>
                    <a:pt x="2176" y="0"/>
                  </a:moveTo>
                  <a:lnTo>
                    <a:pt x="0" y="2511"/>
                  </a:lnTo>
                  <a:lnTo>
                    <a:pt x="3069" y="2511"/>
                  </a:lnTo>
                  <a:lnTo>
                    <a:pt x="524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9" name="Google Shape;6649;p52"/>
            <p:cNvSpPr/>
            <p:nvPr/>
          </p:nvSpPr>
          <p:spPr>
            <a:xfrm>
              <a:off x="2484775" y="1951125"/>
              <a:ext cx="53725" cy="62800"/>
            </a:xfrm>
            <a:custGeom>
              <a:rect b="b" l="l" r="r" t="t"/>
              <a:pathLst>
                <a:path extrusionOk="0" h="2512" w="2149">
                  <a:moveTo>
                    <a:pt x="1" y="0"/>
                  </a:moveTo>
                  <a:lnTo>
                    <a:pt x="1" y="2511"/>
                  </a:lnTo>
                  <a:lnTo>
                    <a:pt x="2149"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0" name="Google Shape;6650;p52"/>
            <p:cNvSpPr/>
            <p:nvPr/>
          </p:nvSpPr>
          <p:spPr>
            <a:xfrm>
              <a:off x="3024625" y="1951125"/>
              <a:ext cx="53725" cy="62800"/>
            </a:xfrm>
            <a:custGeom>
              <a:rect b="b" l="l" r="r" t="t"/>
              <a:pathLst>
                <a:path extrusionOk="0" h="2512" w="2149">
                  <a:moveTo>
                    <a:pt x="2149" y="0"/>
                  </a:moveTo>
                  <a:lnTo>
                    <a:pt x="1" y="2511"/>
                  </a:lnTo>
                  <a:lnTo>
                    <a:pt x="2149" y="2511"/>
                  </a:lnTo>
                  <a:lnTo>
                    <a:pt x="2149"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1" name="Google Shape;6651;p52"/>
            <p:cNvSpPr/>
            <p:nvPr/>
          </p:nvSpPr>
          <p:spPr>
            <a:xfrm>
              <a:off x="2422700" y="1682600"/>
              <a:ext cx="689825" cy="231575"/>
            </a:xfrm>
            <a:custGeom>
              <a:rect b="b" l="l" r="r" t="t"/>
              <a:pathLst>
                <a:path extrusionOk="0" h="9263" w="27593">
                  <a:moveTo>
                    <a:pt x="26840" y="0"/>
                  </a:moveTo>
                  <a:lnTo>
                    <a:pt x="1" y="3711"/>
                  </a:lnTo>
                  <a:lnTo>
                    <a:pt x="754" y="9262"/>
                  </a:lnTo>
                  <a:lnTo>
                    <a:pt x="27593" y="5552"/>
                  </a:lnTo>
                  <a:lnTo>
                    <a:pt x="2684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2" name="Google Shape;6652;p52"/>
            <p:cNvSpPr/>
            <p:nvPr/>
          </p:nvSpPr>
          <p:spPr>
            <a:xfrm>
              <a:off x="2850950" y="1741875"/>
              <a:ext cx="137425" cy="66275"/>
            </a:xfrm>
            <a:custGeom>
              <a:rect b="b" l="l" r="r" t="t"/>
              <a:pathLst>
                <a:path extrusionOk="0" h="2651" w="5497">
                  <a:moveTo>
                    <a:pt x="3042" y="0"/>
                  </a:moveTo>
                  <a:lnTo>
                    <a:pt x="1" y="419"/>
                  </a:lnTo>
                  <a:lnTo>
                    <a:pt x="2484" y="2651"/>
                  </a:lnTo>
                  <a:lnTo>
                    <a:pt x="5497" y="2232"/>
                  </a:lnTo>
                  <a:lnTo>
                    <a:pt x="304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3" name="Google Shape;6653;p52"/>
            <p:cNvSpPr/>
            <p:nvPr/>
          </p:nvSpPr>
          <p:spPr>
            <a:xfrm>
              <a:off x="2698200" y="1762800"/>
              <a:ext cx="138825" cy="66275"/>
            </a:xfrm>
            <a:custGeom>
              <a:rect b="b" l="l" r="r" t="t"/>
              <a:pathLst>
                <a:path extrusionOk="0" h="2651" w="5553">
                  <a:moveTo>
                    <a:pt x="3042" y="0"/>
                  </a:moveTo>
                  <a:lnTo>
                    <a:pt x="1" y="419"/>
                  </a:lnTo>
                  <a:lnTo>
                    <a:pt x="2512" y="2651"/>
                  </a:lnTo>
                  <a:lnTo>
                    <a:pt x="5553" y="2232"/>
                  </a:lnTo>
                  <a:lnTo>
                    <a:pt x="3042" y="0"/>
                  </a:lnTo>
                  <a:close/>
                </a:path>
              </a:pathLst>
            </a:custGeom>
            <a:solidFill>
              <a:srgbClr val="4D4D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4" name="Google Shape;6654;p52"/>
            <p:cNvSpPr/>
            <p:nvPr/>
          </p:nvSpPr>
          <p:spPr>
            <a:xfrm>
              <a:off x="2546850" y="1783725"/>
              <a:ext cx="137425" cy="66275"/>
            </a:xfrm>
            <a:custGeom>
              <a:rect b="b" l="l" r="r" t="t"/>
              <a:pathLst>
                <a:path extrusionOk="0" h="2651" w="5497">
                  <a:moveTo>
                    <a:pt x="3014" y="0"/>
                  </a:moveTo>
                  <a:lnTo>
                    <a:pt x="1" y="419"/>
                  </a:lnTo>
                  <a:lnTo>
                    <a:pt x="2456" y="2651"/>
                  </a:lnTo>
                  <a:lnTo>
                    <a:pt x="5497" y="2232"/>
                  </a:lnTo>
                  <a:lnTo>
                    <a:pt x="3014" y="0"/>
                  </a:lnTo>
                  <a:close/>
                </a:path>
              </a:pathLst>
            </a:custGeom>
            <a:solidFill>
              <a:srgbClr val="4D4D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5" name="Google Shape;6655;p52"/>
            <p:cNvSpPr/>
            <p:nvPr/>
          </p:nvSpPr>
          <p:spPr>
            <a:xfrm>
              <a:off x="3002300" y="1724425"/>
              <a:ext cx="62100" cy="62800"/>
            </a:xfrm>
            <a:custGeom>
              <a:rect b="b" l="l" r="r" t="t"/>
              <a:pathLst>
                <a:path extrusionOk="0" h="2512" w="2484">
                  <a:moveTo>
                    <a:pt x="2121" y="1"/>
                  </a:moveTo>
                  <a:lnTo>
                    <a:pt x="1" y="280"/>
                  </a:lnTo>
                  <a:lnTo>
                    <a:pt x="2484" y="2512"/>
                  </a:lnTo>
                  <a:lnTo>
                    <a:pt x="212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6" name="Google Shape;6656;p52"/>
            <p:cNvSpPr/>
            <p:nvPr/>
          </p:nvSpPr>
          <p:spPr>
            <a:xfrm>
              <a:off x="2468050" y="1806050"/>
              <a:ext cx="62800" cy="62800"/>
            </a:xfrm>
            <a:custGeom>
              <a:rect b="b" l="l" r="r" t="t"/>
              <a:pathLst>
                <a:path extrusionOk="0" h="2512" w="2512">
                  <a:moveTo>
                    <a:pt x="0" y="0"/>
                  </a:moveTo>
                  <a:lnTo>
                    <a:pt x="363" y="2511"/>
                  </a:lnTo>
                  <a:lnTo>
                    <a:pt x="2511" y="2232"/>
                  </a:lnTo>
                  <a:lnTo>
                    <a:pt x="0" y="0"/>
                  </a:lnTo>
                  <a:close/>
                </a:path>
              </a:pathLst>
            </a:custGeom>
            <a:solidFill>
              <a:srgbClr val="4D4D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7" name="Google Shape;6657;p52"/>
            <p:cNvSpPr/>
            <p:nvPr/>
          </p:nvSpPr>
          <p:spPr>
            <a:xfrm>
              <a:off x="2391325" y="1863925"/>
              <a:ext cx="101150" cy="101175"/>
            </a:xfrm>
            <a:custGeom>
              <a:rect b="b" l="l" r="r" t="t"/>
              <a:pathLst>
                <a:path extrusionOk="0" h="4047" w="4046">
                  <a:moveTo>
                    <a:pt x="2037" y="1"/>
                  </a:moveTo>
                  <a:cubicBezTo>
                    <a:pt x="893" y="1"/>
                    <a:pt x="0" y="921"/>
                    <a:pt x="0" y="2037"/>
                  </a:cubicBezTo>
                  <a:cubicBezTo>
                    <a:pt x="0" y="3153"/>
                    <a:pt x="893" y="4046"/>
                    <a:pt x="2037" y="4046"/>
                  </a:cubicBezTo>
                  <a:cubicBezTo>
                    <a:pt x="3153" y="4046"/>
                    <a:pt x="4046" y="3153"/>
                    <a:pt x="4046" y="2037"/>
                  </a:cubicBezTo>
                  <a:cubicBezTo>
                    <a:pt x="4046" y="921"/>
                    <a:pt x="3153" y="1"/>
                    <a:pt x="203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8" name="Google Shape;6658;p52"/>
            <p:cNvSpPr/>
            <p:nvPr/>
          </p:nvSpPr>
          <p:spPr>
            <a:xfrm>
              <a:off x="2442225" y="2055050"/>
              <a:ext cx="677275" cy="375950"/>
            </a:xfrm>
            <a:custGeom>
              <a:rect b="b" l="l" r="r" t="t"/>
              <a:pathLst>
                <a:path extrusionOk="0" h="15038" w="27091">
                  <a:moveTo>
                    <a:pt x="1" y="0"/>
                  </a:moveTo>
                  <a:lnTo>
                    <a:pt x="1" y="15038"/>
                  </a:lnTo>
                  <a:lnTo>
                    <a:pt x="27091" y="15038"/>
                  </a:lnTo>
                  <a:lnTo>
                    <a:pt x="270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9" name="Google Shape;6659;p52"/>
            <p:cNvSpPr/>
            <p:nvPr/>
          </p:nvSpPr>
          <p:spPr>
            <a:xfrm>
              <a:off x="2506400" y="2112925"/>
              <a:ext cx="532900" cy="260875"/>
            </a:xfrm>
            <a:custGeom>
              <a:rect b="b" l="l" r="r" t="t"/>
              <a:pathLst>
                <a:path extrusionOk="0" h="10435" w="21316">
                  <a:moveTo>
                    <a:pt x="6696" y="447"/>
                  </a:moveTo>
                  <a:lnTo>
                    <a:pt x="6696" y="3656"/>
                  </a:lnTo>
                  <a:lnTo>
                    <a:pt x="447" y="3656"/>
                  </a:lnTo>
                  <a:lnTo>
                    <a:pt x="447" y="447"/>
                  </a:lnTo>
                  <a:close/>
                  <a:moveTo>
                    <a:pt x="14173" y="447"/>
                  </a:moveTo>
                  <a:lnTo>
                    <a:pt x="14173" y="3656"/>
                  </a:lnTo>
                  <a:lnTo>
                    <a:pt x="7143" y="3656"/>
                  </a:lnTo>
                  <a:lnTo>
                    <a:pt x="7143" y="447"/>
                  </a:lnTo>
                  <a:close/>
                  <a:moveTo>
                    <a:pt x="20869" y="447"/>
                  </a:moveTo>
                  <a:lnTo>
                    <a:pt x="20869" y="3656"/>
                  </a:lnTo>
                  <a:lnTo>
                    <a:pt x="14620" y="3656"/>
                  </a:lnTo>
                  <a:lnTo>
                    <a:pt x="14620" y="447"/>
                  </a:lnTo>
                  <a:close/>
                  <a:moveTo>
                    <a:pt x="20869" y="4102"/>
                  </a:moveTo>
                  <a:lnTo>
                    <a:pt x="20869" y="6836"/>
                  </a:lnTo>
                  <a:lnTo>
                    <a:pt x="447" y="6836"/>
                  </a:lnTo>
                  <a:lnTo>
                    <a:pt x="447" y="4102"/>
                  </a:lnTo>
                  <a:close/>
                  <a:moveTo>
                    <a:pt x="20869" y="7282"/>
                  </a:moveTo>
                  <a:lnTo>
                    <a:pt x="20869" y="9961"/>
                  </a:lnTo>
                  <a:lnTo>
                    <a:pt x="447" y="9961"/>
                  </a:lnTo>
                  <a:lnTo>
                    <a:pt x="447" y="7282"/>
                  </a:lnTo>
                  <a:close/>
                  <a:moveTo>
                    <a:pt x="224" y="1"/>
                  </a:moveTo>
                  <a:cubicBezTo>
                    <a:pt x="56" y="1"/>
                    <a:pt x="1" y="84"/>
                    <a:pt x="1" y="224"/>
                  </a:cubicBezTo>
                  <a:lnTo>
                    <a:pt x="1" y="10212"/>
                  </a:lnTo>
                  <a:cubicBezTo>
                    <a:pt x="1" y="10351"/>
                    <a:pt x="112" y="10435"/>
                    <a:pt x="224" y="10435"/>
                  </a:cubicBezTo>
                  <a:lnTo>
                    <a:pt x="21064" y="10435"/>
                  </a:lnTo>
                  <a:cubicBezTo>
                    <a:pt x="21204" y="10435"/>
                    <a:pt x="21260" y="10351"/>
                    <a:pt x="21260" y="10212"/>
                  </a:cubicBezTo>
                  <a:lnTo>
                    <a:pt x="21260" y="224"/>
                  </a:lnTo>
                  <a:cubicBezTo>
                    <a:pt x="21316" y="84"/>
                    <a:pt x="21204" y="1"/>
                    <a:pt x="21092" y="1"/>
                  </a:cubicBezTo>
                  <a:close/>
                </a:path>
              </a:pathLst>
            </a:cu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0" name="Google Shape;6660;p52"/>
            <p:cNvSpPr/>
            <p:nvPr/>
          </p:nvSpPr>
          <p:spPr>
            <a:xfrm>
              <a:off x="2471525" y="2080150"/>
              <a:ext cx="174400" cy="324350"/>
            </a:xfrm>
            <a:custGeom>
              <a:rect b="b" l="l" r="r" t="t"/>
              <a:pathLst>
                <a:path extrusionOk="0" h="12974" w="6976">
                  <a:moveTo>
                    <a:pt x="4325" y="12974"/>
                  </a:moveTo>
                  <a:lnTo>
                    <a:pt x="1" y="12974"/>
                  </a:lnTo>
                  <a:lnTo>
                    <a:pt x="1" y="0"/>
                  </a:lnTo>
                  <a:lnTo>
                    <a:pt x="6975" y="0"/>
                  </a:lnTo>
                  <a:close/>
                </a:path>
              </a:pathLst>
            </a:custGeom>
            <a:solidFill>
              <a:srgbClr val="FFFFFF">
                <a:alpha val="1373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1" name="Google Shape;6661;p52"/>
            <p:cNvSpPr/>
            <p:nvPr/>
          </p:nvSpPr>
          <p:spPr>
            <a:xfrm>
              <a:off x="2153475" y="2308925"/>
              <a:ext cx="105350" cy="192525"/>
            </a:xfrm>
            <a:custGeom>
              <a:rect b="b" l="l" r="r" t="t"/>
              <a:pathLst>
                <a:path extrusionOk="0" h="7701" w="4214">
                  <a:moveTo>
                    <a:pt x="1" y="0"/>
                  </a:moveTo>
                  <a:lnTo>
                    <a:pt x="1" y="7701"/>
                  </a:lnTo>
                  <a:lnTo>
                    <a:pt x="4213" y="7701"/>
                  </a:lnTo>
                  <a:lnTo>
                    <a:pt x="421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2" name="Google Shape;6662;p52"/>
            <p:cNvSpPr/>
            <p:nvPr/>
          </p:nvSpPr>
          <p:spPr>
            <a:xfrm>
              <a:off x="1833350" y="2292175"/>
              <a:ext cx="379450" cy="226025"/>
            </a:xfrm>
            <a:custGeom>
              <a:rect b="b" l="l" r="r" t="t"/>
              <a:pathLst>
                <a:path extrusionOk="0" h="9041" w="15178">
                  <a:moveTo>
                    <a:pt x="0" y="1"/>
                  </a:moveTo>
                  <a:lnTo>
                    <a:pt x="0" y="9040"/>
                  </a:lnTo>
                  <a:lnTo>
                    <a:pt x="15177" y="9040"/>
                  </a:lnTo>
                  <a:lnTo>
                    <a:pt x="1517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3" name="Google Shape;6663;p52"/>
            <p:cNvSpPr/>
            <p:nvPr/>
          </p:nvSpPr>
          <p:spPr>
            <a:xfrm>
              <a:off x="2259500" y="2319375"/>
              <a:ext cx="592175" cy="206475"/>
            </a:xfrm>
            <a:custGeom>
              <a:rect b="b" l="l" r="r" t="t"/>
              <a:pathLst>
                <a:path extrusionOk="0" h="8259" w="23687">
                  <a:moveTo>
                    <a:pt x="23659" y="5078"/>
                  </a:moveTo>
                  <a:cubicBezTo>
                    <a:pt x="22292" y="5748"/>
                    <a:pt x="21483" y="5971"/>
                    <a:pt x="20227" y="6390"/>
                  </a:cubicBezTo>
                  <a:cubicBezTo>
                    <a:pt x="19223" y="6725"/>
                    <a:pt x="18107" y="6864"/>
                    <a:pt x="17130" y="7255"/>
                  </a:cubicBezTo>
                  <a:cubicBezTo>
                    <a:pt x="16042" y="7729"/>
                    <a:pt x="15540" y="7785"/>
                    <a:pt x="14424" y="8008"/>
                  </a:cubicBezTo>
                  <a:cubicBezTo>
                    <a:pt x="13364" y="8231"/>
                    <a:pt x="12136" y="8259"/>
                    <a:pt x="10741" y="8147"/>
                  </a:cubicBezTo>
                  <a:cubicBezTo>
                    <a:pt x="9709" y="8036"/>
                    <a:pt x="7756" y="8092"/>
                    <a:pt x="6668" y="8008"/>
                  </a:cubicBezTo>
                  <a:cubicBezTo>
                    <a:pt x="5636" y="7952"/>
                    <a:pt x="5162" y="7841"/>
                    <a:pt x="4185" y="7422"/>
                  </a:cubicBezTo>
                  <a:cubicBezTo>
                    <a:pt x="3041" y="6892"/>
                    <a:pt x="1953" y="6390"/>
                    <a:pt x="698" y="6390"/>
                  </a:cubicBezTo>
                  <a:lnTo>
                    <a:pt x="0" y="6390"/>
                  </a:lnTo>
                  <a:lnTo>
                    <a:pt x="0" y="587"/>
                  </a:lnTo>
                  <a:cubicBezTo>
                    <a:pt x="670" y="419"/>
                    <a:pt x="1479" y="419"/>
                    <a:pt x="2009" y="280"/>
                  </a:cubicBezTo>
                  <a:cubicBezTo>
                    <a:pt x="2790" y="29"/>
                    <a:pt x="3683" y="1"/>
                    <a:pt x="4520" y="1"/>
                  </a:cubicBezTo>
                  <a:cubicBezTo>
                    <a:pt x="6333" y="1"/>
                    <a:pt x="8035" y="336"/>
                    <a:pt x="9849" y="280"/>
                  </a:cubicBezTo>
                  <a:cubicBezTo>
                    <a:pt x="10518" y="252"/>
                    <a:pt x="11299" y="112"/>
                    <a:pt x="11997" y="252"/>
                  </a:cubicBezTo>
                  <a:cubicBezTo>
                    <a:pt x="12750" y="2065"/>
                    <a:pt x="10686" y="2902"/>
                    <a:pt x="9458" y="2902"/>
                  </a:cubicBezTo>
                  <a:lnTo>
                    <a:pt x="8454" y="2902"/>
                  </a:lnTo>
                  <a:cubicBezTo>
                    <a:pt x="8928" y="3349"/>
                    <a:pt x="9430" y="3795"/>
                    <a:pt x="10100" y="4018"/>
                  </a:cubicBezTo>
                  <a:cubicBezTo>
                    <a:pt x="11076" y="4353"/>
                    <a:pt x="11076" y="4493"/>
                    <a:pt x="13029" y="4521"/>
                  </a:cubicBezTo>
                  <a:cubicBezTo>
                    <a:pt x="15568" y="4604"/>
                    <a:pt x="15456" y="4744"/>
                    <a:pt x="17354" y="4493"/>
                  </a:cubicBezTo>
                  <a:cubicBezTo>
                    <a:pt x="18637" y="4353"/>
                    <a:pt x="19167" y="4186"/>
                    <a:pt x="20506" y="3907"/>
                  </a:cubicBezTo>
                  <a:lnTo>
                    <a:pt x="20506" y="3907"/>
                  </a:lnTo>
                  <a:cubicBezTo>
                    <a:pt x="22264" y="3405"/>
                    <a:pt x="23212" y="3907"/>
                    <a:pt x="23631" y="4660"/>
                  </a:cubicBezTo>
                  <a:cubicBezTo>
                    <a:pt x="23631" y="4744"/>
                    <a:pt x="23687" y="4911"/>
                    <a:pt x="23659" y="5078"/>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4" name="Google Shape;6664;p52"/>
            <p:cNvSpPr/>
            <p:nvPr/>
          </p:nvSpPr>
          <p:spPr>
            <a:xfrm>
              <a:off x="2391325" y="2389825"/>
              <a:ext cx="117900" cy="28850"/>
            </a:xfrm>
            <a:custGeom>
              <a:rect b="b" l="l" r="r" t="t"/>
              <a:pathLst>
                <a:path extrusionOk="0" h="1154" w="4716">
                  <a:moveTo>
                    <a:pt x="3153" y="1"/>
                  </a:moveTo>
                  <a:cubicBezTo>
                    <a:pt x="2093" y="280"/>
                    <a:pt x="1060" y="252"/>
                    <a:pt x="0" y="308"/>
                  </a:cubicBezTo>
                  <a:cubicBezTo>
                    <a:pt x="391" y="419"/>
                    <a:pt x="726" y="587"/>
                    <a:pt x="1088" y="670"/>
                  </a:cubicBezTo>
                  <a:cubicBezTo>
                    <a:pt x="2115" y="921"/>
                    <a:pt x="3049" y="1154"/>
                    <a:pt x="4041" y="1154"/>
                  </a:cubicBezTo>
                  <a:cubicBezTo>
                    <a:pt x="4262" y="1154"/>
                    <a:pt x="4487" y="1142"/>
                    <a:pt x="4715" y="1117"/>
                  </a:cubicBezTo>
                  <a:cubicBezTo>
                    <a:pt x="4074" y="921"/>
                    <a:pt x="3627" y="447"/>
                    <a:pt x="3153" y="1"/>
                  </a:cubicBezTo>
                  <a:close/>
                </a:path>
              </a:pathLst>
            </a:custGeom>
            <a:solidFill>
              <a:srgbClr val="000D20">
                <a:alpha val="1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5" name="Google Shape;6665;p52"/>
            <p:cNvSpPr/>
            <p:nvPr/>
          </p:nvSpPr>
          <p:spPr>
            <a:xfrm>
              <a:off x="2196725" y="1688875"/>
              <a:ext cx="106050" cy="192525"/>
            </a:xfrm>
            <a:custGeom>
              <a:rect b="b" l="l" r="r" t="t"/>
              <a:pathLst>
                <a:path extrusionOk="0" h="7701" w="4242">
                  <a:moveTo>
                    <a:pt x="0" y="0"/>
                  </a:moveTo>
                  <a:lnTo>
                    <a:pt x="0" y="7700"/>
                  </a:lnTo>
                  <a:lnTo>
                    <a:pt x="4241" y="7700"/>
                  </a:lnTo>
                  <a:lnTo>
                    <a:pt x="424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6" name="Google Shape;6666;p52"/>
            <p:cNvSpPr/>
            <p:nvPr/>
          </p:nvSpPr>
          <p:spPr>
            <a:xfrm>
              <a:off x="1833350" y="1672125"/>
              <a:ext cx="425475" cy="226000"/>
            </a:xfrm>
            <a:custGeom>
              <a:rect b="b" l="l" r="r" t="t"/>
              <a:pathLst>
                <a:path extrusionOk="0" h="9040" w="17019">
                  <a:moveTo>
                    <a:pt x="0" y="1"/>
                  </a:moveTo>
                  <a:lnTo>
                    <a:pt x="0" y="9040"/>
                  </a:lnTo>
                  <a:lnTo>
                    <a:pt x="17018" y="9040"/>
                  </a:lnTo>
                  <a:lnTo>
                    <a:pt x="17018"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7" name="Google Shape;6667;p52"/>
            <p:cNvSpPr/>
            <p:nvPr/>
          </p:nvSpPr>
          <p:spPr>
            <a:xfrm>
              <a:off x="2302750" y="1615625"/>
              <a:ext cx="492425" cy="248325"/>
            </a:xfrm>
            <a:custGeom>
              <a:rect b="b" l="l" r="r" t="t"/>
              <a:pathLst>
                <a:path extrusionOk="0" h="9933" w="19697">
                  <a:moveTo>
                    <a:pt x="0" y="3516"/>
                  </a:moveTo>
                  <a:lnTo>
                    <a:pt x="0" y="9933"/>
                  </a:lnTo>
                  <a:lnTo>
                    <a:pt x="7393" y="9347"/>
                  </a:lnTo>
                  <a:lnTo>
                    <a:pt x="8844" y="9235"/>
                  </a:lnTo>
                  <a:lnTo>
                    <a:pt x="9681" y="9179"/>
                  </a:lnTo>
                  <a:lnTo>
                    <a:pt x="9960" y="9152"/>
                  </a:lnTo>
                  <a:lnTo>
                    <a:pt x="9960" y="9152"/>
                  </a:lnTo>
                  <a:lnTo>
                    <a:pt x="10211" y="9152"/>
                  </a:lnTo>
                  <a:lnTo>
                    <a:pt x="11299" y="9068"/>
                  </a:lnTo>
                  <a:lnTo>
                    <a:pt x="13866" y="8928"/>
                  </a:lnTo>
                  <a:lnTo>
                    <a:pt x="15651" y="8817"/>
                  </a:lnTo>
                  <a:cubicBezTo>
                    <a:pt x="16265" y="8789"/>
                    <a:pt x="16098" y="8789"/>
                    <a:pt x="16740" y="8789"/>
                  </a:cubicBezTo>
                  <a:cubicBezTo>
                    <a:pt x="17521" y="8789"/>
                    <a:pt x="18609" y="8677"/>
                    <a:pt x="19167" y="8036"/>
                  </a:cubicBezTo>
                  <a:cubicBezTo>
                    <a:pt x="19697" y="7478"/>
                    <a:pt x="19613" y="6696"/>
                    <a:pt x="18971" y="6166"/>
                  </a:cubicBezTo>
                  <a:lnTo>
                    <a:pt x="18916" y="6138"/>
                  </a:lnTo>
                  <a:cubicBezTo>
                    <a:pt x="18553" y="5859"/>
                    <a:pt x="17604" y="5832"/>
                    <a:pt x="16795" y="5832"/>
                  </a:cubicBezTo>
                  <a:cubicBezTo>
                    <a:pt x="16461" y="5832"/>
                    <a:pt x="16209" y="5832"/>
                    <a:pt x="15903" y="5859"/>
                  </a:cubicBezTo>
                  <a:lnTo>
                    <a:pt x="15512" y="5859"/>
                  </a:lnTo>
                  <a:lnTo>
                    <a:pt x="11048" y="5748"/>
                  </a:lnTo>
                  <a:lnTo>
                    <a:pt x="10602" y="5748"/>
                  </a:lnTo>
                  <a:lnTo>
                    <a:pt x="10909" y="5469"/>
                  </a:lnTo>
                  <a:lnTo>
                    <a:pt x="11522" y="4604"/>
                  </a:lnTo>
                  <a:lnTo>
                    <a:pt x="11522" y="4604"/>
                  </a:lnTo>
                  <a:lnTo>
                    <a:pt x="12555" y="5357"/>
                  </a:lnTo>
                  <a:lnTo>
                    <a:pt x="18609" y="4520"/>
                  </a:lnTo>
                  <a:lnTo>
                    <a:pt x="15233" y="559"/>
                  </a:lnTo>
                  <a:lnTo>
                    <a:pt x="14954" y="280"/>
                  </a:lnTo>
                  <a:cubicBezTo>
                    <a:pt x="14870" y="196"/>
                    <a:pt x="14814" y="168"/>
                    <a:pt x="14731" y="140"/>
                  </a:cubicBezTo>
                  <a:cubicBezTo>
                    <a:pt x="14731" y="140"/>
                    <a:pt x="14703" y="140"/>
                    <a:pt x="14703" y="112"/>
                  </a:cubicBezTo>
                  <a:cubicBezTo>
                    <a:pt x="14675" y="112"/>
                    <a:pt x="14675" y="112"/>
                    <a:pt x="14647" y="56"/>
                  </a:cubicBezTo>
                  <a:lnTo>
                    <a:pt x="14647" y="56"/>
                  </a:lnTo>
                  <a:cubicBezTo>
                    <a:pt x="14591" y="56"/>
                    <a:pt x="14563" y="29"/>
                    <a:pt x="14536" y="29"/>
                  </a:cubicBezTo>
                  <a:cubicBezTo>
                    <a:pt x="14508" y="29"/>
                    <a:pt x="14452" y="1"/>
                    <a:pt x="14396" y="1"/>
                  </a:cubicBezTo>
                  <a:lnTo>
                    <a:pt x="14284" y="1"/>
                  </a:lnTo>
                  <a:lnTo>
                    <a:pt x="14173" y="1"/>
                  </a:lnTo>
                  <a:lnTo>
                    <a:pt x="13950" y="1"/>
                  </a:lnTo>
                  <a:lnTo>
                    <a:pt x="9235" y="112"/>
                  </a:lnTo>
                  <a:cubicBezTo>
                    <a:pt x="8872" y="112"/>
                    <a:pt x="6835" y="670"/>
                    <a:pt x="6277" y="977"/>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8" name="Google Shape;6668;p52"/>
            <p:cNvSpPr/>
            <p:nvPr/>
          </p:nvSpPr>
          <p:spPr>
            <a:xfrm>
              <a:off x="2590100" y="1695150"/>
              <a:ext cx="94875" cy="53025"/>
            </a:xfrm>
            <a:custGeom>
              <a:rect b="b" l="l" r="r" t="t"/>
              <a:pathLst>
                <a:path extrusionOk="0" h="2121" w="3795">
                  <a:moveTo>
                    <a:pt x="977" y="0"/>
                  </a:moveTo>
                  <a:lnTo>
                    <a:pt x="1" y="1367"/>
                  </a:lnTo>
                  <a:lnTo>
                    <a:pt x="1005" y="2121"/>
                  </a:lnTo>
                  <a:lnTo>
                    <a:pt x="3795" y="1730"/>
                  </a:lnTo>
                  <a:lnTo>
                    <a:pt x="2121" y="0"/>
                  </a:lnTo>
                  <a:close/>
                </a:path>
              </a:pathLst>
            </a:custGeom>
            <a:solidFill>
              <a:srgbClr val="838F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9" name="Google Shape;6669;p52"/>
            <p:cNvSpPr/>
            <p:nvPr/>
          </p:nvSpPr>
          <p:spPr>
            <a:xfrm>
              <a:off x="2471525" y="2341700"/>
              <a:ext cx="148600" cy="83725"/>
            </a:xfrm>
            <a:custGeom>
              <a:rect b="b" l="l" r="r" t="t"/>
              <a:pathLst>
                <a:path extrusionOk="0" h="3349" w="5944">
                  <a:moveTo>
                    <a:pt x="2651" y="2763"/>
                  </a:moveTo>
                  <a:lnTo>
                    <a:pt x="1647" y="2763"/>
                  </a:lnTo>
                  <a:cubicBezTo>
                    <a:pt x="1870" y="2986"/>
                    <a:pt x="2093" y="3181"/>
                    <a:pt x="2344" y="3349"/>
                  </a:cubicBezTo>
                  <a:cubicBezTo>
                    <a:pt x="2121" y="3293"/>
                    <a:pt x="1926" y="3181"/>
                    <a:pt x="1619" y="3070"/>
                  </a:cubicBezTo>
                  <a:cubicBezTo>
                    <a:pt x="1563" y="3070"/>
                    <a:pt x="1563" y="3070"/>
                    <a:pt x="1535" y="3042"/>
                  </a:cubicBezTo>
                  <a:lnTo>
                    <a:pt x="1535" y="3042"/>
                  </a:lnTo>
                  <a:lnTo>
                    <a:pt x="1340" y="2930"/>
                  </a:lnTo>
                  <a:cubicBezTo>
                    <a:pt x="838" y="2679"/>
                    <a:pt x="419" y="2316"/>
                    <a:pt x="1" y="1926"/>
                  </a:cubicBezTo>
                  <a:lnTo>
                    <a:pt x="1005" y="1926"/>
                  </a:lnTo>
                  <a:cubicBezTo>
                    <a:pt x="2037" y="1926"/>
                    <a:pt x="3628" y="1340"/>
                    <a:pt x="3711" y="84"/>
                  </a:cubicBezTo>
                  <a:cubicBezTo>
                    <a:pt x="4186" y="29"/>
                    <a:pt x="4744" y="1"/>
                    <a:pt x="5246" y="84"/>
                  </a:cubicBezTo>
                  <a:cubicBezTo>
                    <a:pt x="5943" y="1926"/>
                    <a:pt x="3879" y="2763"/>
                    <a:pt x="2651" y="2763"/>
                  </a:cubicBezTo>
                  <a:close/>
                </a:path>
              </a:pathLst>
            </a:custGeom>
            <a:solidFill>
              <a:srgbClr val="000D20">
                <a:alpha val="1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0" name="Google Shape;6670;p52"/>
            <p:cNvSpPr/>
            <p:nvPr/>
          </p:nvSpPr>
          <p:spPr>
            <a:xfrm>
              <a:off x="2400375" y="1793475"/>
              <a:ext cx="418525" cy="93500"/>
            </a:xfrm>
            <a:custGeom>
              <a:rect b="b" l="l" r="r" t="t"/>
              <a:pathLst>
                <a:path extrusionOk="0" h="3740" w="16741">
                  <a:moveTo>
                    <a:pt x="16210" y="2065"/>
                  </a:moveTo>
                  <a:cubicBezTo>
                    <a:pt x="15624" y="2735"/>
                    <a:pt x="14536" y="2819"/>
                    <a:pt x="13755" y="2819"/>
                  </a:cubicBezTo>
                  <a:cubicBezTo>
                    <a:pt x="13141" y="2819"/>
                    <a:pt x="13309" y="2819"/>
                    <a:pt x="12695" y="2875"/>
                  </a:cubicBezTo>
                  <a:lnTo>
                    <a:pt x="10909" y="2958"/>
                  </a:lnTo>
                  <a:lnTo>
                    <a:pt x="8315" y="3098"/>
                  </a:lnTo>
                  <a:lnTo>
                    <a:pt x="7255" y="3181"/>
                  </a:lnTo>
                  <a:lnTo>
                    <a:pt x="7004" y="3181"/>
                  </a:lnTo>
                  <a:lnTo>
                    <a:pt x="7004" y="3181"/>
                  </a:lnTo>
                  <a:lnTo>
                    <a:pt x="6725" y="3209"/>
                  </a:lnTo>
                  <a:lnTo>
                    <a:pt x="5888" y="3293"/>
                  </a:lnTo>
                  <a:lnTo>
                    <a:pt x="4409" y="3377"/>
                  </a:lnTo>
                  <a:lnTo>
                    <a:pt x="1" y="3739"/>
                  </a:lnTo>
                  <a:cubicBezTo>
                    <a:pt x="308" y="3237"/>
                    <a:pt x="838" y="2902"/>
                    <a:pt x="1424" y="2819"/>
                  </a:cubicBezTo>
                  <a:lnTo>
                    <a:pt x="1340" y="2372"/>
                  </a:lnTo>
                  <a:lnTo>
                    <a:pt x="3516" y="2205"/>
                  </a:lnTo>
                  <a:lnTo>
                    <a:pt x="4967" y="2093"/>
                  </a:lnTo>
                  <a:lnTo>
                    <a:pt x="5804" y="2038"/>
                  </a:lnTo>
                  <a:lnTo>
                    <a:pt x="6083" y="1982"/>
                  </a:lnTo>
                  <a:lnTo>
                    <a:pt x="6083" y="1982"/>
                  </a:lnTo>
                  <a:lnTo>
                    <a:pt x="6334" y="1982"/>
                  </a:lnTo>
                  <a:lnTo>
                    <a:pt x="7422" y="1926"/>
                  </a:lnTo>
                  <a:lnTo>
                    <a:pt x="9989" y="1786"/>
                  </a:lnTo>
                  <a:lnTo>
                    <a:pt x="11774" y="1675"/>
                  </a:lnTo>
                  <a:cubicBezTo>
                    <a:pt x="12416" y="1647"/>
                    <a:pt x="12221" y="1647"/>
                    <a:pt x="12862" y="1647"/>
                  </a:cubicBezTo>
                  <a:cubicBezTo>
                    <a:pt x="13644" y="1647"/>
                    <a:pt x="14732" y="1535"/>
                    <a:pt x="15318" y="866"/>
                  </a:cubicBezTo>
                  <a:cubicBezTo>
                    <a:pt x="15569" y="643"/>
                    <a:pt x="15680" y="308"/>
                    <a:pt x="15680" y="1"/>
                  </a:cubicBezTo>
                  <a:cubicBezTo>
                    <a:pt x="15820" y="29"/>
                    <a:pt x="15931" y="85"/>
                    <a:pt x="15987" y="140"/>
                  </a:cubicBezTo>
                  <a:lnTo>
                    <a:pt x="16015" y="168"/>
                  </a:lnTo>
                  <a:cubicBezTo>
                    <a:pt x="16657" y="698"/>
                    <a:pt x="16740" y="1508"/>
                    <a:pt x="16210" y="2065"/>
                  </a:cubicBezTo>
                  <a:close/>
                </a:path>
              </a:pathLst>
            </a:custGeom>
            <a:solidFill>
              <a:srgbClr val="000D20">
                <a:alpha val="1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71" name="Google Shape;6671;p52"/>
          <p:cNvGrpSpPr/>
          <p:nvPr/>
        </p:nvGrpSpPr>
        <p:grpSpPr>
          <a:xfrm>
            <a:off x="-417858" y="-823150"/>
            <a:ext cx="9978772" cy="5996593"/>
            <a:chOff x="-417858" y="-823150"/>
            <a:chExt cx="9978772" cy="5996593"/>
          </a:xfrm>
        </p:grpSpPr>
        <p:grpSp>
          <p:nvGrpSpPr>
            <p:cNvPr id="6672" name="Google Shape;6672;p52"/>
            <p:cNvGrpSpPr/>
            <p:nvPr/>
          </p:nvGrpSpPr>
          <p:grpSpPr>
            <a:xfrm>
              <a:off x="8" y="-132175"/>
              <a:ext cx="1291188" cy="5305618"/>
              <a:chOff x="1440600" y="197825"/>
              <a:chExt cx="990175" cy="3797050"/>
            </a:xfrm>
          </p:grpSpPr>
          <p:sp>
            <p:nvSpPr>
              <p:cNvPr id="6673" name="Google Shape;6673;p5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4" name="Google Shape;6674;p5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5" name="Google Shape;6675;p5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6" name="Google Shape;6676;p5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7" name="Google Shape;6677;p5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8" name="Google Shape;6678;p5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9" name="Google Shape;6679;p5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0" name="Google Shape;6680;p5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1" name="Google Shape;6681;p5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82" name="Google Shape;6682;p52"/>
            <p:cNvGrpSpPr/>
            <p:nvPr/>
          </p:nvGrpSpPr>
          <p:grpSpPr>
            <a:xfrm flipH="1">
              <a:off x="7860254" y="-132175"/>
              <a:ext cx="1291188" cy="5305618"/>
              <a:chOff x="1440600" y="197825"/>
              <a:chExt cx="990175" cy="3797050"/>
            </a:xfrm>
          </p:grpSpPr>
          <p:sp>
            <p:nvSpPr>
              <p:cNvPr id="6683" name="Google Shape;6683;p5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4" name="Google Shape;6684;p5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5" name="Google Shape;6685;p5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6" name="Google Shape;6686;p5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7" name="Google Shape;6687;p5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8" name="Google Shape;6688;p5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9" name="Google Shape;6689;p5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0" name="Google Shape;6690;p5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1" name="Google Shape;6691;p5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92" name="Google Shape;6692;p52"/>
            <p:cNvGrpSpPr/>
            <p:nvPr/>
          </p:nvGrpSpPr>
          <p:grpSpPr>
            <a:xfrm>
              <a:off x="-417858" y="-823150"/>
              <a:ext cx="9978772" cy="1382075"/>
              <a:chOff x="193475" y="-693375"/>
              <a:chExt cx="7221575" cy="1382075"/>
            </a:xfrm>
          </p:grpSpPr>
          <p:sp>
            <p:nvSpPr>
              <p:cNvPr id="6693" name="Google Shape;6693;p52"/>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4" name="Google Shape;6694;p52"/>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5" name="Google Shape;6695;p52"/>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6" name="Google Shape;6696;p52"/>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7" name="Google Shape;6697;p52"/>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8" name="Google Shape;6698;p52"/>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9" name="Google Shape;6699;p52"/>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0" name="Google Shape;6700;p52"/>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1" name="Google Shape;6701;p52"/>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2" name="Google Shape;6702;p52"/>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3" name="Google Shape;6703;p52"/>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4" name="Google Shape;6704;p52"/>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5" name="Google Shape;6705;p52"/>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6" name="Google Shape;6706;p52"/>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7" name="Google Shape;6707;p52"/>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8" name="Google Shape;6708;p52"/>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9" name="Google Shape;6709;p52"/>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0" name="Google Shape;6710;p52"/>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1" name="Google Shape;6711;p52"/>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2" name="Google Shape;6712;p52"/>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3" name="Google Shape;6713;p52"/>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4" name="Google Shape;6714;p52"/>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5" name="Google Shape;6715;p52"/>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6" name="Google Shape;6716;p52"/>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7" name="Google Shape;6717;p52"/>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8" name="Google Shape;6718;p52"/>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9" name="Google Shape;6719;p52"/>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0" name="Google Shape;6720;p52"/>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1" name="Google Shape;6721;p52"/>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2" name="Google Shape;6722;p52"/>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3" name="Google Shape;6723;p52"/>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4" name="Google Shape;6724;p52"/>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5" name="Google Shape;6725;p52"/>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6" name="Google Shape;6726;p52"/>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7" name="Google Shape;6727;p52"/>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8" name="Google Shape;6728;p52"/>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9" name="Google Shape;6729;p52"/>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3" name="Shape 6733"/>
        <p:cNvGrpSpPr/>
        <p:nvPr/>
      </p:nvGrpSpPr>
      <p:grpSpPr>
        <a:xfrm>
          <a:off x="0" y="0"/>
          <a:ext cx="0" cy="0"/>
          <a:chOff x="0" y="0"/>
          <a:chExt cx="0" cy="0"/>
        </a:xfrm>
      </p:grpSpPr>
      <p:sp>
        <p:nvSpPr>
          <p:cNvPr id="6734" name="Google Shape;6734;p53"/>
          <p:cNvSpPr txBox="1"/>
          <p:nvPr>
            <p:ph type="title"/>
          </p:nvPr>
        </p:nvSpPr>
        <p:spPr>
          <a:xfrm>
            <a:off x="375900" y="1210100"/>
            <a:ext cx="3415500" cy="72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600"/>
              <a:buFont typeface="Arial"/>
              <a:buNone/>
            </a:pPr>
            <a:r>
              <a:rPr lang="en" sz="2300">
                <a:solidFill>
                  <a:srgbClr val="F2F2F2"/>
                </a:solidFill>
              </a:rPr>
              <a:t>Overall Movie Market Forecasting</a:t>
            </a:r>
            <a:endParaRPr sz="1700">
              <a:solidFill>
                <a:schemeClr val="accent2"/>
              </a:solidFill>
            </a:endParaRPr>
          </a:p>
        </p:txBody>
      </p:sp>
      <p:sp>
        <p:nvSpPr>
          <p:cNvPr id="6735" name="Google Shape;6735;p53"/>
          <p:cNvSpPr txBox="1"/>
          <p:nvPr>
            <p:ph idx="1" type="subTitle"/>
          </p:nvPr>
        </p:nvSpPr>
        <p:spPr>
          <a:xfrm rot="326">
            <a:off x="433950" y="2207150"/>
            <a:ext cx="3163200" cy="149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600"/>
              <a:buFont typeface="Arial"/>
              <a:buNone/>
            </a:pPr>
            <a:r>
              <a:rPr lang="en" sz="1700"/>
              <a:t>Rapidly </a:t>
            </a:r>
            <a:r>
              <a:rPr lang="en" sz="1700"/>
              <a:t>developed</a:t>
            </a:r>
            <a:r>
              <a:rPr lang="en" sz="1700"/>
              <a:t> around 2002</a:t>
            </a:r>
            <a:endParaRPr sz="1700"/>
          </a:p>
          <a:p>
            <a:pPr indent="0" lvl="0" marL="0" rtl="0" algn="l">
              <a:spcBef>
                <a:spcPts val="1200"/>
              </a:spcBef>
              <a:spcAft>
                <a:spcPts val="0"/>
              </a:spcAft>
              <a:buClr>
                <a:srgbClr val="000000"/>
              </a:buClr>
              <a:buSzPts val="1600"/>
              <a:buFont typeface="Arial"/>
              <a:buNone/>
            </a:pPr>
            <a:r>
              <a:rPr lang="en" sz="1700"/>
              <a:t>Reached the peak around 2017</a:t>
            </a:r>
            <a:endParaRPr sz="1700"/>
          </a:p>
          <a:p>
            <a:pPr indent="0" lvl="0" marL="0" rtl="0" algn="l">
              <a:spcBef>
                <a:spcPts val="1200"/>
              </a:spcBef>
              <a:spcAft>
                <a:spcPts val="1200"/>
              </a:spcAft>
              <a:buClr>
                <a:srgbClr val="000000"/>
              </a:buClr>
              <a:buSzPts val="1600"/>
              <a:buFont typeface="Arial"/>
              <a:buNone/>
            </a:pPr>
            <a:r>
              <a:t/>
            </a:r>
            <a:endParaRPr sz="1700"/>
          </a:p>
        </p:txBody>
      </p:sp>
      <p:grpSp>
        <p:nvGrpSpPr>
          <p:cNvPr id="6736" name="Google Shape;6736;p53"/>
          <p:cNvGrpSpPr/>
          <p:nvPr/>
        </p:nvGrpSpPr>
        <p:grpSpPr>
          <a:xfrm>
            <a:off x="3644553" y="995304"/>
            <a:ext cx="4589442" cy="3136343"/>
            <a:chOff x="3426490" y="735527"/>
            <a:chExt cx="4831500" cy="3673823"/>
          </a:xfrm>
        </p:grpSpPr>
        <p:sp>
          <p:nvSpPr>
            <p:cNvPr id="6737" name="Google Shape;6737;p53"/>
            <p:cNvSpPr/>
            <p:nvPr/>
          </p:nvSpPr>
          <p:spPr>
            <a:xfrm>
              <a:off x="5009044" y="3786200"/>
              <a:ext cx="1649975" cy="623150"/>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3"/>
            <p:cNvSpPr/>
            <p:nvPr/>
          </p:nvSpPr>
          <p:spPr>
            <a:xfrm>
              <a:off x="3426490" y="735527"/>
              <a:ext cx="4831500" cy="3084900"/>
            </a:xfrm>
            <a:prstGeom prst="roundRect">
              <a:avLst>
                <a:gd fmla="val 3857"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739" name="Google Shape;6739;p53"/>
          <p:cNvPicPr preferRelativeResize="0"/>
          <p:nvPr/>
        </p:nvPicPr>
        <p:blipFill>
          <a:blip r:embed="rId3">
            <a:alphaModFix/>
          </a:blip>
          <a:stretch>
            <a:fillRect/>
          </a:stretch>
        </p:blipFill>
        <p:spPr>
          <a:xfrm>
            <a:off x="3707100" y="1041150"/>
            <a:ext cx="4452300" cy="25498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3" name="Shape 6743"/>
        <p:cNvGrpSpPr/>
        <p:nvPr/>
      </p:nvGrpSpPr>
      <p:grpSpPr>
        <a:xfrm>
          <a:off x="0" y="0"/>
          <a:ext cx="0" cy="0"/>
          <a:chOff x="0" y="0"/>
          <a:chExt cx="0" cy="0"/>
        </a:xfrm>
      </p:grpSpPr>
      <p:sp>
        <p:nvSpPr>
          <p:cNvPr id="6744" name="Google Shape;6744;p54"/>
          <p:cNvSpPr txBox="1"/>
          <p:nvPr>
            <p:ph idx="15" type="title"/>
          </p:nvPr>
        </p:nvSpPr>
        <p:spPr>
          <a:xfrm>
            <a:off x="600825" y="50952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3000"/>
              <a:buFont typeface="Arial"/>
              <a:buNone/>
            </a:pPr>
            <a:r>
              <a:rPr lang="en"/>
              <a:t>Data Visualization</a:t>
            </a:r>
            <a:endParaRPr>
              <a:solidFill>
                <a:schemeClr val="accent2"/>
              </a:solidFill>
            </a:endParaRPr>
          </a:p>
          <a:p>
            <a:pPr indent="0" lvl="0" marL="0" rtl="0" algn="ctr">
              <a:spcBef>
                <a:spcPts val="0"/>
              </a:spcBef>
              <a:spcAft>
                <a:spcPts val="0"/>
              </a:spcAft>
              <a:buNone/>
            </a:pPr>
            <a:r>
              <a:t/>
            </a:r>
            <a:endParaRPr/>
          </a:p>
        </p:txBody>
      </p:sp>
      <p:pic>
        <p:nvPicPr>
          <p:cNvPr id="6745" name="Google Shape;6745;p54"/>
          <p:cNvPicPr preferRelativeResize="0"/>
          <p:nvPr/>
        </p:nvPicPr>
        <p:blipFill>
          <a:blip r:embed="rId3">
            <a:alphaModFix/>
          </a:blip>
          <a:stretch>
            <a:fillRect/>
          </a:stretch>
        </p:blipFill>
        <p:spPr>
          <a:xfrm>
            <a:off x="6077453" y="1550775"/>
            <a:ext cx="2788648" cy="2041926"/>
          </a:xfrm>
          <a:prstGeom prst="rect">
            <a:avLst/>
          </a:prstGeom>
          <a:noFill/>
          <a:ln>
            <a:noFill/>
          </a:ln>
        </p:spPr>
      </p:pic>
      <p:pic>
        <p:nvPicPr>
          <p:cNvPr id="6746" name="Google Shape;6746;p54"/>
          <p:cNvPicPr preferRelativeResize="0"/>
          <p:nvPr/>
        </p:nvPicPr>
        <p:blipFill>
          <a:blip r:embed="rId4">
            <a:alphaModFix/>
          </a:blip>
          <a:stretch>
            <a:fillRect/>
          </a:stretch>
        </p:blipFill>
        <p:spPr>
          <a:xfrm>
            <a:off x="3198500" y="1550776"/>
            <a:ext cx="2747000" cy="2041924"/>
          </a:xfrm>
          <a:prstGeom prst="rect">
            <a:avLst/>
          </a:prstGeom>
          <a:noFill/>
          <a:ln>
            <a:noFill/>
          </a:ln>
        </p:spPr>
      </p:pic>
      <p:pic>
        <p:nvPicPr>
          <p:cNvPr id="6747" name="Google Shape;6747;p54"/>
          <p:cNvPicPr preferRelativeResize="0"/>
          <p:nvPr/>
        </p:nvPicPr>
        <p:blipFill>
          <a:blip r:embed="rId5">
            <a:alphaModFix/>
          </a:blip>
          <a:stretch>
            <a:fillRect/>
          </a:stretch>
        </p:blipFill>
        <p:spPr>
          <a:xfrm>
            <a:off x="262400" y="1550775"/>
            <a:ext cx="2788651" cy="2041924"/>
          </a:xfrm>
          <a:prstGeom prst="rect">
            <a:avLst/>
          </a:prstGeom>
          <a:noFill/>
          <a:ln>
            <a:noFill/>
          </a:ln>
        </p:spPr>
      </p:pic>
      <p:sp>
        <p:nvSpPr>
          <p:cNvPr id="6748" name="Google Shape;6748;p54"/>
          <p:cNvSpPr txBox="1"/>
          <p:nvPr/>
        </p:nvSpPr>
        <p:spPr>
          <a:xfrm>
            <a:off x="156725" y="3667375"/>
            <a:ext cx="3000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solidFill>
                  <a:schemeClr val="dk1"/>
                </a:solidFill>
                <a:latin typeface="Limelight"/>
                <a:ea typeface="Limelight"/>
                <a:cs typeface="Limelight"/>
                <a:sym typeface="Limelight"/>
              </a:rPr>
              <a:t>Netflix</a:t>
            </a:r>
            <a:endParaRPr/>
          </a:p>
        </p:txBody>
      </p:sp>
      <p:sp>
        <p:nvSpPr>
          <p:cNvPr id="6749" name="Google Shape;6749;p54"/>
          <p:cNvSpPr txBox="1"/>
          <p:nvPr/>
        </p:nvSpPr>
        <p:spPr>
          <a:xfrm>
            <a:off x="5971775" y="3592700"/>
            <a:ext cx="3000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solidFill>
                  <a:schemeClr val="dk1"/>
                </a:solidFill>
                <a:latin typeface="Limelight"/>
                <a:ea typeface="Limelight"/>
                <a:cs typeface="Limelight"/>
                <a:sym typeface="Limelight"/>
              </a:rPr>
              <a:t>Disney</a:t>
            </a:r>
            <a:endParaRPr sz="3600">
              <a:solidFill>
                <a:schemeClr val="dk1"/>
              </a:solidFill>
              <a:latin typeface="Limelight"/>
              <a:ea typeface="Limelight"/>
              <a:cs typeface="Limelight"/>
              <a:sym typeface="Limelight"/>
            </a:endParaRPr>
          </a:p>
        </p:txBody>
      </p:sp>
      <p:sp>
        <p:nvSpPr>
          <p:cNvPr id="6750" name="Google Shape;6750;p54"/>
          <p:cNvSpPr txBox="1"/>
          <p:nvPr/>
        </p:nvSpPr>
        <p:spPr>
          <a:xfrm>
            <a:off x="3072000" y="3592700"/>
            <a:ext cx="3000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solidFill>
                  <a:schemeClr val="dk1"/>
                </a:solidFill>
                <a:latin typeface="Limelight"/>
                <a:ea typeface="Limelight"/>
                <a:cs typeface="Limelight"/>
                <a:sym typeface="Limelight"/>
              </a:rPr>
              <a:t>Hulu</a:t>
            </a:r>
            <a:endParaRPr sz="3600">
              <a:solidFill>
                <a:schemeClr val="dk1"/>
              </a:solidFill>
              <a:latin typeface="Limelight"/>
              <a:ea typeface="Limelight"/>
              <a:cs typeface="Limelight"/>
              <a:sym typeface="Lime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4" name="Shape 6754"/>
        <p:cNvGrpSpPr/>
        <p:nvPr/>
      </p:nvGrpSpPr>
      <p:grpSpPr>
        <a:xfrm>
          <a:off x="0" y="0"/>
          <a:ext cx="0" cy="0"/>
          <a:chOff x="0" y="0"/>
          <a:chExt cx="0" cy="0"/>
        </a:xfrm>
      </p:grpSpPr>
      <p:sp>
        <p:nvSpPr>
          <p:cNvPr id="6755" name="Google Shape;6755;p55"/>
          <p:cNvSpPr txBox="1"/>
          <p:nvPr>
            <p:ph idx="15" type="title"/>
          </p:nvPr>
        </p:nvSpPr>
        <p:spPr>
          <a:xfrm>
            <a:off x="600825" y="50952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3000"/>
              <a:buFont typeface="Arial"/>
              <a:buNone/>
            </a:pPr>
            <a:r>
              <a:rPr lang="en"/>
              <a:t>Seasonality Testing</a:t>
            </a:r>
            <a:endParaRPr>
              <a:solidFill>
                <a:schemeClr val="accent2"/>
              </a:solidFill>
            </a:endParaRPr>
          </a:p>
          <a:p>
            <a:pPr indent="0" lvl="0" marL="0" rtl="0" algn="ctr">
              <a:spcBef>
                <a:spcPts val="0"/>
              </a:spcBef>
              <a:spcAft>
                <a:spcPts val="0"/>
              </a:spcAft>
              <a:buNone/>
            </a:pPr>
            <a:r>
              <a:t/>
            </a:r>
            <a:endParaRPr/>
          </a:p>
        </p:txBody>
      </p:sp>
      <p:sp>
        <p:nvSpPr>
          <p:cNvPr id="6756" name="Google Shape;6756;p55"/>
          <p:cNvSpPr txBox="1"/>
          <p:nvPr/>
        </p:nvSpPr>
        <p:spPr>
          <a:xfrm>
            <a:off x="254713" y="3869900"/>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Limelight"/>
                <a:ea typeface="Limelight"/>
                <a:cs typeface="Limelight"/>
                <a:sym typeface="Limelight"/>
              </a:rPr>
              <a:t>Netflix</a:t>
            </a:r>
            <a:endParaRPr sz="1800"/>
          </a:p>
        </p:txBody>
      </p:sp>
      <p:sp>
        <p:nvSpPr>
          <p:cNvPr id="6757" name="Google Shape;6757;p55"/>
          <p:cNvSpPr txBox="1"/>
          <p:nvPr/>
        </p:nvSpPr>
        <p:spPr>
          <a:xfrm>
            <a:off x="6026800" y="3869900"/>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Limelight"/>
                <a:ea typeface="Limelight"/>
                <a:cs typeface="Limelight"/>
                <a:sym typeface="Limelight"/>
              </a:rPr>
              <a:t>Disney</a:t>
            </a:r>
            <a:endParaRPr sz="1800">
              <a:solidFill>
                <a:schemeClr val="dk1"/>
              </a:solidFill>
              <a:latin typeface="Limelight"/>
              <a:ea typeface="Limelight"/>
              <a:cs typeface="Limelight"/>
              <a:sym typeface="Limelight"/>
            </a:endParaRPr>
          </a:p>
        </p:txBody>
      </p:sp>
      <p:sp>
        <p:nvSpPr>
          <p:cNvPr id="6758" name="Google Shape;6758;p55"/>
          <p:cNvSpPr txBox="1"/>
          <p:nvPr/>
        </p:nvSpPr>
        <p:spPr>
          <a:xfrm>
            <a:off x="3165250" y="3911200"/>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Limelight"/>
                <a:ea typeface="Limelight"/>
                <a:cs typeface="Limelight"/>
                <a:sym typeface="Limelight"/>
              </a:rPr>
              <a:t>Hulu</a:t>
            </a:r>
            <a:endParaRPr sz="1800">
              <a:solidFill>
                <a:schemeClr val="dk1"/>
              </a:solidFill>
              <a:latin typeface="Limelight"/>
              <a:ea typeface="Limelight"/>
              <a:cs typeface="Limelight"/>
              <a:sym typeface="Limelight"/>
            </a:endParaRPr>
          </a:p>
        </p:txBody>
      </p:sp>
      <p:pic>
        <p:nvPicPr>
          <p:cNvPr id="6759" name="Google Shape;6759;p55"/>
          <p:cNvPicPr preferRelativeResize="0"/>
          <p:nvPr/>
        </p:nvPicPr>
        <p:blipFill>
          <a:blip r:embed="rId3">
            <a:alphaModFix/>
          </a:blip>
          <a:stretch>
            <a:fillRect/>
          </a:stretch>
        </p:blipFill>
        <p:spPr>
          <a:xfrm>
            <a:off x="406475" y="1135200"/>
            <a:ext cx="2696475" cy="2723024"/>
          </a:xfrm>
          <a:prstGeom prst="rect">
            <a:avLst/>
          </a:prstGeom>
          <a:noFill/>
          <a:ln>
            <a:noFill/>
          </a:ln>
        </p:spPr>
      </p:pic>
      <p:pic>
        <p:nvPicPr>
          <p:cNvPr id="6760" name="Google Shape;6760;p55"/>
          <p:cNvPicPr preferRelativeResize="0"/>
          <p:nvPr/>
        </p:nvPicPr>
        <p:blipFill>
          <a:blip r:embed="rId4">
            <a:alphaModFix/>
          </a:blip>
          <a:stretch>
            <a:fillRect/>
          </a:stretch>
        </p:blipFill>
        <p:spPr>
          <a:xfrm>
            <a:off x="6194375" y="1135200"/>
            <a:ext cx="2576398" cy="2723025"/>
          </a:xfrm>
          <a:prstGeom prst="rect">
            <a:avLst/>
          </a:prstGeom>
          <a:noFill/>
          <a:ln>
            <a:noFill/>
          </a:ln>
        </p:spPr>
      </p:pic>
      <p:pic>
        <p:nvPicPr>
          <p:cNvPr id="6761" name="Google Shape;6761;p55"/>
          <p:cNvPicPr preferRelativeResize="0"/>
          <p:nvPr/>
        </p:nvPicPr>
        <p:blipFill>
          <a:blip r:embed="rId5">
            <a:alphaModFix/>
          </a:blip>
          <a:stretch>
            <a:fillRect/>
          </a:stretch>
        </p:blipFill>
        <p:spPr>
          <a:xfrm>
            <a:off x="3303700" y="1135200"/>
            <a:ext cx="2723100" cy="27230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5" name="Shape 6765"/>
        <p:cNvGrpSpPr/>
        <p:nvPr/>
      </p:nvGrpSpPr>
      <p:grpSpPr>
        <a:xfrm>
          <a:off x="0" y="0"/>
          <a:ext cx="0" cy="0"/>
          <a:chOff x="0" y="0"/>
          <a:chExt cx="0" cy="0"/>
        </a:xfrm>
      </p:grpSpPr>
      <p:sp>
        <p:nvSpPr>
          <p:cNvPr id="6766" name="Google Shape;6766;p56"/>
          <p:cNvSpPr/>
          <p:nvPr/>
        </p:nvSpPr>
        <p:spPr>
          <a:xfrm>
            <a:off x="1444598" y="1425002"/>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7" name="Google Shape;6767;p56"/>
          <p:cNvSpPr/>
          <p:nvPr/>
        </p:nvSpPr>
        <p:spPr>
          <a:xfrm>
            <a:off x="3966114" y="2117702"/>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8" name="Google Shape;6768;p56"/>
          <p:cNvSpPr/>
          <p:nvPr/>
        </p:nvSpPr>
        <p:spPr>
          <a:xfrm>
            <a:off x="6491648" y="1425002"/>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9" name="Google Shape;6769;p56"/>
          <p:cNvSpPr txBox="1"/>
          <p:nvPr>
            <p:ph idx="6" type="title"/>
          </p:nvPr>
        </p:nvSpPr>
        <p:spPr>
          <a:xfrm>
            <a:off x="720000" y="464525"/>
            <a:ext cx="7704000" cy="107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900">
                <a:latin typeface="Actor"/>
                <a:ea typeface="Actor"/>
                <a:cs typeface="Actor"/>
                <a:sym typeface="Actor"/>
              </a:rPr>
              <a:t>                         </a:t>
            </a:r>
            <a:r>
              <a:rPr lang="en" sz="1900">
                <a:latin typeface="Arial"/>
                <a:ea typeface="Arial"/>
                <a:cs typeface="Arial"/>
                <a:sym typeface="Arial"/>
              </a:rPr>
              <a:t> </a:t>
            </a:r>
            <a:r>
              <a:rPr lang="en" sz="1900">
                <a:latin typeface="Arial"/>
                <a:ea typeface="Arial"/>
                <a:cs typeface="Arial"/>
                <a:sym typeface="Arial"/>
              </a:rPr>
              <a:t>Forecasting The Number Of New Movies </a:t>
            </a:r>
            <a:endParaRPr sz="1900">
              <a:latin typeface="Arial"/>
              <a:ea typeface="Arial"/>
              <a:cs typeface="Arial"/>
              <a:sym typeface="Arial"/>
            </a:endParaRPr>
          </a:p>
          <a:p>
            <a:pPr indent="0" lvl="0" marL="0" rtl="0" algn="l">
              <a:lnSpc>
                <a:spcPct val="115000"/>
              </a:lnSpc>
              <a:spcBef>
                <a:spcPts val="1200"/>
              </a:spcBef>
              <a:spcAft>
                <a:spcPts val="1200"/>
              </a:spcAft>
              <a:buNone/>
            </a:pPr>
            <a:r>
              <a:rPr lang="en" sz="1900">
                <a:latin typeface="Arial"/>
                <a:ea typeface="Arial"/>
                <a:cs typeface="Arial"/>
                <a:sym typeface="Arial"/>
              </a:rPr>
              <a:t>               Will Be Released On Different Streaming  Platforms</a:t>
            </a:r>
            <a:endParaRPr sz="1900">
              <a:solidFill>
                <a:schemeClr val="accent2"/>
              </a:solidFill>
              <a:latin typeface="Arial"/>
              <a:ea typeface="Arial"/>
              <a:cs typeface="Arial"/>
              <a:sym typeface="Arial"/>
            </a:endParaRPr>
          </a:p>
        </p:txBody>
      </p:sp>
      <p:sp>
        <p:nvSpPr>
          <p:cNvPr id="6770" name="Google Shape;6770;p56"/>
          <p:cNvSpPr txBox="1"/>
          <p:nvPr>
            <p:ph type="title"/>
          </p:nvPr>
        </p:nvSpPr>
        <p:spPr>
          <a:xfrm rot="-877">
            <a:off x="872342" y="2719242"/>
            <a:ext cx="2352000" cy="455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sz="3600"/>
              <a:t>Netflix</a:t>
            </a:r>
            <a:endParaRPr sz="3600">
              <a:solidFill>
                <a:schemeClr val="dk1"/>
              </a:solidFill>
            </a:endParaRPr>
          </a:p>
        </p:txBody>
      </p:sp>
      <p:sp>
        <p:nvSpPr>
          <p:cNvPr id="6771" name="Google Shape;6771;p56"/>
          <p:cNvSpPr txBox="1"/>
          <p:nvPr>
            <p:ph idx="2" type="title"/>
          </p:nvPr>
        </p:nvSpPr>
        <p:spPr>
          <a:xfrm>
            <a:off x="3393926" y="3442060"/>
            <a:ext cx="2352000" cy="455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sz="3600"/>
              <a:t>Disney</a:t>
            </a:r>
            <a:endParaRPr sz="3600"/>
          </a:p>
        </p:txBody>
      </p:sp>
      <p:sp>
        <p:nvSpPr>
          <p:cNvPr id="6772" name="Google Shape;6772;p56"/>
          <p:cNvSpPr txBox="1"/>
          <p:nvPr>
            <p:ph idx="4" type="title"/>
          </p:nvPr>
        </p:nvSpPr>
        <p:spPr>
          <a:xfrm>
            <a:off x="5915500" y="2719242"/>
            <a:ext cx="2352000" cy="455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sz="3600"/>
              <a:t>Hulu</a:t>
            </a:r>
            <a:endParaRPr sz="3600">
              <a:solidFill>
                <a:schemeClr val="dk1"/>
              </a:solidFill>
            </a:endParaRPr>
          </a:p>
        </p:txBody>
      </p:sp>
      <p:grpSp>
        <p:nvGrpSpPr>
          <p:cNvPr id="6773" name="Google Shape;6773;p56"/>
          <p:cNvGrpSpPr/>
          <p:nvPr/>
        </p:nvGrpSpPr>
        <p:grpSpPr>
          <a:xfrm>
            <a:off x="8525291" y="3790297"/>
            <a:ext cx="354635" cy="356232"/>
            <a:chOff x="-12160675" y="4081850"/>
            <a:chExt cx="352100" cy="353650"/>
          </a:xfrm>
        </p:grpSpPr>
        <p:sp>
          <p:nvSpPr>
            <p:cNvPr id="6774" name="Google Shape;6774;p5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5" name="Google Shape;6775;p5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6" name="Google Shape;6776;p5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7" name="Google Shape;6777;p5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8" name="Google Shape;6778;p5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9" name="Google Shape;6779;p5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80" name="Google Shape;6780;p56"/>
          <p:cNvGrpSpPr/>
          <p:nvPr/>
        </p:nvGrpSpPr>
        <p:grpSpPr>
          <a:xfrm>
            <a:off x="363767" y="3801791"/>
            <a:ext cx="356221" cy="333240"/>
            <a:chOff x="-10858725" y="4092875"/>
            <a:chExt cx="353675" cy="330825"/>
          </a:xfrm>
        </p:grpSpPr>
        <p:sp>
          <p:nvSpPr>
            <p:cNvPr id="6781" name="Google Shape;6781;p5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2" name="Google Shape;6782;p5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3" name="Google Shape;6783;p5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4" name="Google Shape;6784;p5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5" name="Google Shape;6785;p5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6" name="Google Shape;6786;p5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787" name="Google Shape;6787;p56"/>
          <p:cNvPicPr preferRelativeResize="0"/>
          <p:nvPr/>
        </p:nvPicPr>
        <p:blipFill>
          <a:blip r:embed="rId3">
            <a:alphaModFix/>
          </a:blip>
          <a:stretch>
            <a:fillRect/>
          </a:stretch>
        </p:blipFill>
        <p:spPr>
          <a:xfrm>
            <a:off x="1799050" y="1885650"/>
            <a:ext cx="489525" cy="333225"/>
          </a:xfrm>
          <a:prstGeom prst="rect">
            <a:avLst/>
          </a:prstGeom>
          <a:noFill/>
          <a:ln>
            <a:noFill/>
          </a:ln>
        </p:spPr>
      </p:pic>
      <p:pic>
        <p:nvPicPr>
          <p:cNvPr id="6788" name="Google Shape;6788;p56"/>
          <p:cNvPicPr preferRelativeResize="0"/>
          <p:nvPr/>
        </p:nvPicPr>
        <p:blipFill>
          <a:blip r:embed="rId4">
            <a:alphaModFix/>
          </a:blip>
          <a:stretch>
            <a:fillRect/>
          </a:stretch>
        </p:blipFill>
        <p:spPr>
          <a:xfrm>
            <a:off x="6851275" y="1885662"/>
            <a:ext cx="489525" cy="333225"/>
          </a:xfrm>
          <a:prstGeom prst="rect">
            <a:avLst/>
          </a:prstGeom>
          <a:noFill/>
          <a:ln>
            <a:noFill/>
          </a:ln>
        </p:spPr>
      </p:pic>
      <p:pic>
        <p:nvPicPr>
          <p:cNvPr id="6789" name="Google Shape;6789;p56"/>
          <p:cNvPicPr preferRelativeResize="0"/>
          <p:nvPr/>
        </p:nvPicPr>
        <p:blipFill>
          <a:blip r:embed="rId5">
            <a:alphaModFix/>
          </a:blip>
          <a:stretch>
            <a:fillRect/>
          </a:stretch>
        </p:blipFill>
        <p:spPr>
          <a:xfrm>
            <a:off x="4325150" y="2572500"/>
            <a:ext cx="489525" cy="3546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4" name="Shape 6304"/>
        <p:cNvGrpSpPr/>
        <p:nvPr/>
      </p:nvGrpSpPr>
      <p:grpSpPr>
        <a:xfrm>
          <a:off x="0" y="0"/>
          <a:ext cx="0" cy="0"/>
          <a:chOff x="0" y="0"/>
          <a:chExt cx="0" cy="0"/>
        </a:xfrm>
      </p:grpSpPr>
      <p:sp>
        <p:nvSpPr>
          <p:cNvPr id="6305" name="Google Shape;6305;p39"/>
          <p:cNvSpPr txBox="1"/>
          <p:nvPr>
            <p:ph type="title"/>
          </p:nvPr>
        </p:nvSpPr>
        <p:spPr>
          <a:xfrm>
            <a:off x="2430325" y="849275"/>
            <a:ext cx="5686200" cy="1017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t/>
            </a:r>
            <a:endParaRPr sz="1100">
              <a:solidFill>
                <a:srgbClr val="000000"/>
              </a:solidFill>
              <a:latin typeface="Arial"/>
              <a:ea typeface="Arial"/>
              <a:cs typeface="Arial"/>
              <a:sym typeface="Arial"/>
            </a:endParaRPr>
          </a:p>
          <a:p>
            <a:pPr indent="0" lvl="0" marL="0" rtl="0" algn="ctr">
              <a:lnSpc>
                <a:spcPct val="100000"/>
              </a:lnSpc>
              <a:spcBef>
                <a:spcPts val="1200"/>
              </a:spcBef>
              <a:spcAft>
                <a:spcPts val="0"/>
              </a:spcAft>
              <a:buSzPts val="3000"/>
              <a:buNone/>
            </a:pPr>
            <a:r>
              <a:rPr lang="en" sz="3600">
                <a:solidFill>
                  <a:srgbClr val="F2F2F2"/>
                </a:solidFill>
              </a:rPr>
              <a:t>Problem </a:t>
            </a:r>
            <a:r>
              <a:rPr lang="en" sz="3600">
                <a:solidFill>
                  <a:schemeClr val="accent2"/>
                </a:solidFill>
              </a:rPr>
              <a:t>Statement </a:t>
            </a:r>
            <a:endParaRPr sz="3600">
              <a:solidFill>
                <a:schemeClr val="accent2"/>
              </a:solidFill>
            </a:endParaRPr>
          </a:p>
        </p:txBody>
      </p:sp>
      <p:sp>
        <p:nvSpPr>
          <p:cNvPr id="6306" name="Google Shape;6306;p39"/>
          <p:cNvSpPr txBox="1"/>
          <p:nvPr>
            <p:ph idx="1" type="subTitle"/>
          </p:nvPr>
        </p:nvSpPr>
        <p:spPr>
          <a:xfrm>
            <a:off x="3008950" y="1465900"/>
            <a:ext cx="5503500" cy="21063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t/>
            </a:r>
            <a:endParaRPr b="1" sz="2200">
              <a:solidFill>
                <a:srgbClr val="F2F2F2"/>
              </a:solidFill>
              <a:latin typeface="Roboto"/>
              <a:ea typeface="Roboto"/>
              <a:cs typeface="Roboto"/>
              <a:sym typeface="Roboto"/>
            </a:endParaRPr>
          </a:p>
          <a:p>
            <a:pPr indent="-368300" lvl="0" marL="457200" rtl="0" algn="l">
              <a:lnSpc>
                <a:spcPct val="150000"/>
              </a:lnSpc>
              <a:spcBef>
                <a:spcPts val="0"/>
              </a:spcBef>
              <a:spcAft>
                <a:spcPts val="0"/>
              </a:spcAft>
              <a:buClr>
                <a:srgbClr val="F2F2F2"/>
              </a:buClr>
              <a:buSzPts val="2200"/>
              <a:buFont typeface="Roboto"/>
              <a:buChar char="★"/>
            </a:pPr>
            <a:r>
              <a:rPr b="1" lang="en" sz="2200">
                <a:solidFill>
                  <a:srgbClr val="F2F2F2"/>
                </a:solidFill>
                <a:latin typeface="Roboto"/>
                <a:ea typeface="Roboto"/>
                <a:cs typeface="Roboto"/>
                <a:sym typeface="Roboto"/>
              </a:rPr>
              <a:t>How to choose a streaming platform?</a:t>
            </a:r>
            <a:endParaRPr b="1" sz="2200">
              <a:solidFill>
                <a:srgbClr val="F2F2F2"/>
              </a:solidFill>
              <a:latin typeface="Roboto"/>
              <a:ea typeface="Roboto"/>
              <a:cs typeface="Roboto"/>
              <a:sym typeface="Roboto"/>
            </a:endParaRPr>
          </a:p>
          <a:p>
            <a:pPr indent="-368300" lvl="0" marL="457200" rtl="0" algn="l">
              <a:lnSpc>
                <a:spcPct val="150000"/>
              </a:lnSpc>
              <a:spcBef>
                <a:spcPts val="0"/>
              </a:spcBef>
              <a:spcAft>
                <a:spcPts val="0"/>
              </a:spcAft>
              <a:buClr>
                <a:srgbClr val="F2F2F2"/>
              </a:buClr>
              <a:buSzPts val="2200"/>
              <a:buFont typeface="Roboto"/>
              <a:buChar char="★"/>
            </a:pPr>
            <a:r>
              <a:rPr b="1" lang="en" sz="2200">
                <a:solidFill>
                  <a:srgbClr val="F2F2F2"/>
                </a:solidFill>
                <a:latin typeface="Roboto"/>
                <a:ea typeface="Roboto"/>
                <a:cs typeface="Roboto"/>
                <a:sym typeface="Roboto"/>
              </a:rPr>
              <a:t>Should audiences pay for newly released movie ？</a:t>
            </a:r>
            <a:endParaRPr b="1" sz="2200">
              <a:solidFill>
                <a:srgbClr val="F2F2F2"/>
              </a:solidFill>
              <a:latin typeface="Roboto"/>
              <a:ea typeface="Roboto"/>
              <a:cs typeface="Roboto"/>
              <a:sym typeface="Roboto"/>
            </a:endParaRPr>
          </a:p>
        </p:txBody>
      </p:sp>
      <p:grpSp>
        <p:nvGrpSpPr>
          <p:cNvPr id="6307" name="Google Shape;6307;p39"/>
          <p:cNvGrpSpPr/>
          <p:nvPr/>
        </p:nvGrpSpPr>
        <p:grpSpPr>
          <a:xfrm>
            <a:off x="666610" y="1609394"/>
            <a:ext cx="2020148" cy="2492255"/>
            <a:chOff x="1997250" y="2694625"/>
            <a:chExt cx="567075" cy="699600"/>
          </a:xfrm>
        </p:grpSpPr>
        <p:sp>
          <p:nvSpPr>
            <p:cNvPr id="6308" name="Google Shape;6308;p39"/>
            <p:cNvSpPr/>
            <p:nvPr/>
          </p:nvSpPr>
          <p:spPr>
            <a:xfrm>
              <a:off x="2321575" y="3394200"/>
              <a:ext cx="25" cy="25"/>
            </a:xfrm>
            <a:custGeom>
              <a:rect b="b" l="l" r="r" t="t"/>
              <a:pathLst>
                <a:path extrusionOk="0" h="1" w="1">
                  <a:moveTo>
                    <a:pt x="0" y="0"/>
                  </a:moveTo>
                  <a:close/>
                </a:path>
              </a:pathLst>
            </a:custGeom>
            <a:solidFill>
              <a:srgbClr val="F7E76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9" name="Google Shape;6309;p39"/>
            <p:cNvSpPr/>
            <p:nvPr/>
          </p:nvSpPr>
          <p:spPr>
            <a:xfrm>
              <a:off x="2321575" y="3394200"/>
              <a:ext cx="25" cy="25"/>
            </a:xfrm>
            <a:custGeom>
              <a:rect b="b" l="l" r="r" t="t"/>
              <a:pathLst>
                <a:path extrusionOk="0" h="1" w="1">
                  <a:moveTo>
                    <a:pt x="0" y="0"/>
                  </a:moveTo>
                  <a:close/>
                </a:path>
              </a:pathLst>
            </a:custGeom>
            <a:solidFill>
              <a:srgbClr val="F7E76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0" name="Google Shape;6310;p39"/>
            <p:cNvSpPr/>
            <p:nvPr/>
          </p:nvSpPr>
          <p:spPr>
            <a:xfrm>
              <a:off x="2237175" y="2694625"/>
              <a:ext cx="168825" cy="590100"/>
            </a:xfrm>
            <a:custGeom>
              <a:rect b="b" l="l" r="r" t="t"/>
              <a:pathLst>
                <a:path extrusionOk="0" h="23604" w="6753">
                  <a:moveTo>
                    <a:pt x="6417" y="11467"/>
                  </a:moveTo>
                  <a:lnTo>
                    <a:pt x="6752" y="4799"/>
                  </a:lnTo>
                  <a:cubicBezTo>
                    <a:pt x="6752" y="4297"/>
                    <a:pt x="6389" y="3879"/>
                    <a:pt x="5915" y="3879"/>
                  </a:cubicBezTo>
                  <a:lnTo>
                    <a:pt x="4464" y="3879"/>
                  </a:lnTo>
                  <a:lnTo>
                    <a:pt x="4464" y="3125"/>
                  </a:lnTo>
                  <a:cubicBezTo>
                    <a:pt x="4632" y="2902"/>
                    <a:pt x="4743" y="2651"/>
                    <a:pt x="4743" y="2372"/>
                  </a:cubicBezTo>
                  <a:lnTo>
                    <a:pt x="4743" y="1256"/>
                  </a:lnTo>
                  <a:cubicBezTo>
                    <a:pt x="4743" y="559"/>
                    <a:pt x="4158" y="1"/>
                    <a:pt x="3376" y="1"/>
                  </a:cubicBezTo>
                  <a:cubicBezTo>
                    <a:pt x="2623" y="1"/>
                    <a:pt x="2009" y="559"/>
                    <a:pt x="2009" y="1256"/>
                  </a:cubicBezTo>
                  <a:lnTo>
                    <a:pt x="2009" y="2372"/>
                  </a:lnTo>
                  <a:cubicBezTo>
                    <a:pt x="2009" y="2651"/>
                    <a:pt x="2121" y="2902"/>
                    <a:pt x="2288" y="3125"/>
                  </a:cubicBezTo>
                  <a:lnTo>
                    <a:pt x="2288" y="3879"/>
                  </a:lnTo>
                  <a:lnTo>
                    <a:pt x="838" y="3879"/>
                  </a:lnTo>
                  <a:cubicBezTo>
                    <a:pt x="391" y="3879"/>
                    <a:pt x="1" y="4297"/>
                    <a:pt x="1" y="4799"/>
                  </a:cubicBezTo>
                  <a:lnTo>
                    <a:pt x="252" y="11411"/>
                  </a:lnTo>
                  <a:cubicBezTo>
                    <a:pt x="252" y="11830"/>
                    <a:pt x="586" y="12220"/>
                    <a:pt x="977" y="12332"/>
                  </a:cubicBezTo>
                  <a:lnTo>
                    <a:pt x="2093" y="22069"/>
                  </a:lnTo>
                  <a:lnTo>
                    <a:pt x="1172" y="22069"/>
                  </a:lnTo>
                  <a:lnTo>
                    <a:pt x="1172" y="22683"/>
                  </a:lnTo>
                  <a:lnTo>
                    <a:pt x="475" y="22683"/>
                  </a:lnTo>
                  <a:lnTo>
                    <a:pt x="475" y="23603"/>
                  </a:lnTo>
                  <a:lnTo>
                    <a:pt x="6334" y="23603"/>
                  </a:lnTo>
                  <a:lnTo>
                    <a:pt x="6334" y="22683"/>
                  </a:lnTo>
                  <a:lnTo>
                    <a:pt x="5636" y="22683"/>
                  </a:lnTo>
                  <a:lnTo>
                    <a:pt x="5636" y="22069"/>
                  </a:lnTo>
                  <a:lnTo>
                    <a:pt x="4743" y="22069"/>
                  </a:lnTo>
                  <a:lnTo>
                    <a:pt x="5859" y="12332"/>
                  </a:lnTo>
                  <a:cubicBezTo>
                    <a:pt x="6166" y="12220"/>
                    <a:pt x="6417" y="11886"/>
                    <a:pt x="6417" y="1146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1" name="Google Shape;6311;p39"/>
            <p:cNvSpPr/>
            <p:nvPr/>
          </p:nvSpPr>
          <p:spPr>
            <a:xfrm>
              <a:off x="2223925" y="3283300"/>
              <a:ext cx="195325" cy="110225"/>
            </a:xfrm>
            <a:custGeom>
              <a:rect b="b" l="l" r="r" t="t"/>
              <a:pathLst>
                <a:path extrusionOk="0" h="4409" w="7813">
                  <a:moveTo>
                    <a:pt x="0" y="0"/>
                  </a:moveTo>
                  <a:lnTo>
                    <a:pt x="0" y="4408"/>
                  </a:lnTo>
                  <a:lnTo>
                    <a:pt x="7812" y="4408"/>
                  </a:lnTo>
                  <a:lnTo>
                    <a:pt x="7812"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2" name="Google Shape;6312;p39"/>
            <p:cNvSpPr/>
            <p:nvPr/>
          </p:nvSpPr>
          <p:spPr>
            <a:xfrm>
              <a:off x="2214150" y="3283300"/>
              <a:ext cx="214850" cy="19550"/>
            </a:xfrm>
            <a:custGeom>
              <a:rect b="b" l="l" r="r" t="t"/>
              <a:pathLst>
                <a:path extrusionOk="0" h="782" w="8594">
                  <a:moveTo>
                    <a:pt x="1" y="0"/>
                  </a:moveTo>
                  <a:lnTo>
                    <a:pt x="1" y="782"/>
                  </a:lnTo>
                  <a:lnTo>
                    <a:pt x="8594" y="782"/>
                  </a:lnTo>
                  <a:lnTo>
                    <a:pt x="859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3" name="Google Shape;6313;p39"/>
            <p:cNvSpPr/>
            <p:nvPr/>
          </p:nvSpPr>
          <p:spPr>
            <a:xfrm>
              <a:off x="2214150" y="3373975"/>
              <a:ext cx="214850" cy="19550"/>
            </a:xfrm>
            <a:custGeom>
              <a:rect b="b" l="l" r="r" t="t"/>
              <a:pathLst>
                <a:path extrusionOk="0" h="782" w="8594">
                  <a:moveTo>
                    <a:pt x="1" y="0"/>
                  </a:moveTo>
                  <a:lnTo>
                    <a:pt x="1" y="781"/>
                  </a:lnTo>
                  <a:lnTo>
                    <a:pt x="8594" y="781"/>
                  </a:lnTo>
                  <a:lnTo>
                    <a:pt x="859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4" name="Google Shape;6314;p39"/>
            <p:cNvSpPr/>
            <p:nvPr/>
          </p:nvSpPr>
          <p:spPr>
            <a:xfrm>
              <a:off x="2252525" y="2731600"/>
              <a:ext cx="140900" cy="546150"/>
            </a:xfrm>
            <a:custGeom>
              <a:rect b="b" l="l" r="r" t="t"/>
              <a:pathLst>
                <a:path extrusionOk="0" h="21846" w="5636">
                  <a:moveTo>
                    <a:pt x="5636" y="3264"/>
                  </a:moveTo>
                  <a:lnTo>
                    <a:pt x="5273" y="9932"/>
                  </a:lnTo>
                  <a:cubicBezTo>
                    <a:pt x="5273" y="10183"/>
                    <a:pt x="5134" y="10351"/>
                    <a:pt x="4966" y="10434"/>
                  </a:cubicBezTo>
                  <a:lnTo>
                    <a:pt x="4687" y="10490"/>
                  </a:lnTo>
                  <a:lnTo>
                    <a:pt x="3571" y="20115"/>
                  </a:lnTo>
                  <a:lnTo>
                    <a:pt x="2623" y="20115"/>
                  </a:lnTo>
                  <a:cubicBezTo>
                    <a:pt x="2623" y="20115"/>
                    <a:pt x="2846" y="11188"/>
                    <a:pt x="2846" y="10546"/>
                  </a:cubicBezTo>
                  <a:cubicBezTo>
                    <a:pt x="2846" y="9876"/>
                    <a:pt x="4520" y="9514"/>
                    <a:pt x="4520" y="9514"/>
                  </a:cubicBezTo>
                  <a:lnTo>
                    <a:pt x="4743" y="5943"/>
                  </a:lnTo>
                  <a:lnTo>
                    <a:pt x="4743" y="5580"/>
                  </a:lnTo>
                  <a:lnTo>
                    <a:pt x="2874" y="5580"/>
                  </a:lnTo>
                  <a:lnTo>
                    <a:pt x="2595" y="5022"/>
                  </a:lnTo>
                  <a:lnTo>
                    <a:pt x="2372" y="5580"/>
                  </a:lnTo>
                  <a:lnTo>
                    <a:pt x="224" y="5580"/>
                  </a:lnTo>
                  <a:lnTo>
                    <a:pt x="0" y="4631"/>
                  </a:lnTo>
                  <a:lnTo>
                    <a:pt x="335" y="5273"/>
                  </a:lnTo>
                  <a:lnTo>
                    <a:pt x="2316" y="5273"/>
                  </a:lnTo>
                  <a:lnTo>
                    <a:pt x="2595" y="4436"/>
                  </a:lnTo>
                  <a:lnTo>
                    <a:pt x="2902" y="5273"/>
                  </a:lnTo>
                  <a:lnTo>
                    <a:pt x="4743" y="5273"/>
                  </a:lnTo>
                  <a:lnTo>
                    <a:pt x="4743" y="4157"/>
                  </a:lnTo>
                  <a:cubicBezTo>
                    <a:pt x="4743" y="3181"/>
                    <a:pt x="2902" y="3069"/>
                    <a:pt x="2902" y="3069"/>
                  </a:cubicBezTo>
                  <a:lnTo>
                    <a:pt x="2623" y="1563"/>
                  </a:lnTo>
                  <a:lnTo>
                    <a:pt x="2567" y="809"/>
                  </a:lnTo>
                  <a:lnTo>
                    <a:pt x="2762" y="809"/>
                  </a:lnTo>
                  <a:lnTo>
                    <a:pt x="2762" y="0"/>
                  </a:lnTo>
                  <a:lnTo>
                    <a:pt x="3571" y="0"/>
                  </a:lnTo>
                  <a:lnTo>
                    <a:pt x="3571" y="865"/>
                  </a:lnTo>
                  <a:cubicBezTo>
                    <a:pt x="3571" y="1060"/>
                    <a:pt x="3488" y="1228"/>
                    <a:pt x="3404" y="1367"/>
                  </a:cubicBezTo>
                  <a:lnTo>
                    <a:pt x="3292" y="1479"/>
                  </a:lnTo>
                  <a:lnTo>
                    <a:pt x="3488" y="2623"/>
                  </a:lnTo>
                  <a:lnTo>
                    <a:pt x="5217" y="2790"/>
                  </a:lnTo>
                  <a:cubicBezTo>
                    <a:pt x="5413" y="2790"/>
                    <a:pt x="5636" y="3041"/>
                    <a:pt x="5636" y="3264"/>
                  </a:cubicBezTo>
                  <a:close/>
                  <a:moveTo>
                    <a:pt x="2651" y="6250"/>
                  </a:moveTo>
                  <a:cubicBezTo>
                    <a:pt x="2651" y="6250"/>
                    <a:pt x="1200" y="6194"/>
                    <a:pt x="1200" y="7254"/>
                  </a:cubicBezTo>
                  <a:lnTo>
                    <a:pt x="1256" y="7254"/>
                  </a:lnTo>
                  <a:cubicBezTo>
                    <a:pt x="1256" y="7254"/>
                    <a:pt x="1479" y="6557"/>
                    <a:pt x="2707" y="6557"/>
                  </a:cubicBezTo>
                  <a:lnTo>
                    <a:pt x="2707" y="6250"/>
                  </a:lnTo>
                  <a:close/>
                  <a:moveTo>
                    <a:pt x="4046" y="7226"/>
                  </a:moveTo>
                  <a:lnTo>
                    <a:pt x="4129" y="7226"/>
                  </a:lnTo>
                  <a:cubicBezTo>
                    <a:pt x="4129" y="6166"/>
                    <a:pt x="2651" y="6222"/>
                    <a:pt x="2651" y="6222"/>
                  </a:cubicBezTo>
                  <a:lnTo>
                    <a:pt x="2651" y="6529"/>
                  </a:lnTo>
                  <a:cubicBezTo>
                    <a:pt x="3850" y="6557"/>
                    <a:pt x="4046" y="7226"/>
                    <a:pt x="4046" y="7226"/>
                  </a:cubicBezTo>
                  <a:close/>
                  <a:moveTo>
                    <a:pt x="2762" y="20813"/>
                  </a:moveTo>
                  <a:lnTo>
                    <a:pt x="2762" y="21176"/>
                  </a:lnTo>
                  <a:lnTo>
                    <a:pt x="3906" y="21176"/>
                  </a:lnTo>
                  <a:lnTo>
                    <a:pt x="3906" y="20813"/>
                  </a:lnTo>
                  <a:close/>
                  <a:moveTo>
                    <a:pt x="2595" y="21845"/>
                  </a:moveTo>
                  <a:lnTo>
                    <a:pt x="4715" y="21845"/>
                  </a:lnTo>
                  <a:lnTo>
                    <a:pt x="4715" y="21371"/>
                  </a:lnTo>
                  <a:lnTo>
                    <a:pt x="2595" y="21371"/>
                  </a:lnTo>
                  <a:close/>
                </a:path>
              </a:pathLst>
            </a:custGeom>
            <a:solidFill>
              <a:srgbClr val="ECDD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5" name="Google Shape;6315;p39"/>
            <p:cNvSpPr/>
            <p:nvPr/>
          </p:nvSpPr>
          <p:spPr>
            <a:xfrm>
              <a:off x="2255300" y="3318875"/>
              <a:ext cx="134650" cy="40475"/>
            </a:xfrm>
            <a:custGeom>
              <a:rect b="b" l="l" r="r" t="t"/>
              <a:pathLst>
                <a:path extrusionOk="0" h="1619" w="5386">
                  <a:moveTo>
                    <a:pt x="1" y="0"/>
                  </a:moveTo>
                  <a:lnTo>
                    <a:pt x="1" y="1618"/>
                  </a:lnTo>
                  <a:lnTo>
                    <a:pt x="5385" y="1618"/>
                  </a:lnTo>
                  <a:lnTo>
                    <a:pt x="538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6" name="Google Shape;6316;p39"/>
            <p:cNvSpPr/>
            <p:nvPr/>
          </p:nvSpPr>
          <p:spPr>
            <a:xfrm>
              <a:off x="2223925" y="3303525"/>
              <a:ext cx="194625" cy="70475"/>
            </a:xfrm>
            <a:custGeom>
              <a:rect b="b" l="l" r="r" t="t"/>
              <a:pathLst>
                <a:path extrusionOk="0" h="2819" w="7785">
                  <a:moveTo>
                    <a:pt x="0" y="0"/>
                  </a:moveTo>
                  <a:lnTo>
                    <a:pt x="0" y="642"/>
                  </a:lnTo>
                  <a:lnTo>
                    <a:pt x="6278" y="1089"/>
                  </a:lnTo>
                  <a:lnTo>
                    <a:pt x="6417" y="2818"/>
                  </a:lnTo>
                  <a:lnTo>
                    <a:pt x="7784" y="2818"/>
                  </a:lnTo>
                  <a:lnTo>
                    <a:pt x="7784"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7" name="Google Shape;6317;p39"/>
            <p:cNvSpPr/>
            <p:nvPr/>
          </p:nvSpPr>
          <p:spPr>
            <a:xfrm>
              <a:off x="1997250" y="2927575"/>
              <a:ext cx="24425" cy="24450"/>
            </a:xfrm>
            <a:custGeom>
              <a:rect b="b" l="l" r="r" t="t"/>
              <a:pathLst>
                <a:path extrusionOk="0" h="978" w="977">
                  <a:moveTo>
                    <a:pt x="502" y="1"/>
                  </a:moveTo>
                  <a:cubicBezTo>
                    <a:pt x="223" y="1"/>
                    <a:pt x="0" y="224"/>
                    <a:pt x="0" y="503"/>
                  </a:cubicBezTo>
                  <a:cubicBezTo>
                    <a:pt x="0" y="782"/>
                    <a:pt x="223" y="977"/>
                    <a:pt x="502" y="977"/>
                  </a:cubicBezTo>
                  <a:cubicBezTo>
                    <a:pt x="781" y="977"/>
                    <a:pt x="977" y="782"/>
                    <a:pt x="977" y="503"/>
                  </a:cubicBezTo>
                  <a:cubicBezTo>
                    <a:pt x="977" y="224"/>
                    <a:pt x="781" y="1"/>
                    <a:pt x="50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8" name="Google Shape;6318;p39"/>
            <p:cNvSpPr/>
            <p:nvPr/>
          </p:nvSpPr>
          <p:spPr>
            <a:xfrm>
              <a:off x="2455475" y="2869700"/>
              <a:ext cx="16075" cy="15375"/>
            </a:xfrm>
            <a:custGeom>
              <a:rect b="b" l="l" r="r" t="t"/>
              <a:pathLst>
                <a:path extrusionOk="0" h="615" w="643">
                  <a:moveTo>
                    <a:pt x="336" y="0"/>
                  </a:moveTo>
                  <a:cubicBezTo>
                    <a:pt x="168" y="0"/>
                    <a:pt x="1" y="140"/>
                    <a:pt x="1" y="307"/>
                  </a:cubicBezTo>
                  <a:cubicBezTo>
                    <a:pt x="1" y="475"/>
                    <a:pt x="168" y="614"/>
                    <a:pt x="336" y="614"/>
                  </a:cubicBezTo>
                  <a:cubicBezTo>
                    <a:pt x="503" y="614"/>
                    <a:pt x="643" y="475"/>
                    <a:pt x="643" y="307"/>
                  </a:cubicBezTo>
                  <a:cubicBezTo>
                    <a:pt x="643" y="140"/>
                    <a:pt x="503" y="0"/>
                    <a:pt x="33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9" name="Google Shape;6319;p39"/>
            <p:cNvSpPr/>
            <p:nvPr/>
          </p:nvSpPr>
          <p:spPr>
            <a:xfrm>
              <a:off x="2548250" y="3030800"/>
              <a:ext cx="16075" cy="15375"/>
            </a:xfrm>
            <a:custGeom>
              <a:rect b="b" l="l" r="r" t="t"/>
              <a:pathLst>
                <a:path extrusionOk="0" h="615" w="643">
                  <a:moveTo>
                    <a:pt x="307" y="1"/>
                  </a:moveTo>
                  <a:cubicBezTo>
                    <a:pt x="140" y="1"/>
                    <a:pt x="1" y="140"/>
                    <a:pt x="1" y="308"/>
                  </a:cubicBezTo>
                  <a:cubicBezTo>
                    <a:pt x="1" y="475"/>
                    <a:pt x="140" y="615"/>
                    <a:pt x="307" y="615"/>
                  </a:cubicBezTo>
                  <a:cubicBezTo>
                    <a:pt x="503" y="615"/>
                    <a:pt x="642" y="475"/>
                    <a:pt x="642" y="308"/>
                  </a:cubicBezTo>
                  <a:cubicBezTo>
                    <a:pt x="642" y="140"/>
                    <a:pt x="503" y="1"/>
                    <a:pt x="30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0" name="Google Shape;6320;p39"/>
            <p:cNvSpPr/>
            <p:nvPr/>
          </p:nvSpPr>
          <p:spPr>
            <a:xfrm>
              <a:off x="2534300" y="2776925"/>
              <a:ext cx="12575" cy="11875"/>
            </a:xfrm>
            <a:custGeom>
              <a:rect b="b" l="l" r="r" t="t"/>
              <a:pathLst>
                <a:path extrusionOk="0" h="475" w="503">
                  <a:moveTo>
                    <a:pt x="252" y="1"/>
                  </a:moveTo>
                  <a:cubicBezTo>
                    <a:pt x="112" y="1"/>
                    <a:pt x="1" y="112"/>
                    <a:pt x="1" y="252"/>
                  </a:cubicBezTo>
                  <a:cubicBezTo>
                    <a:pt x="1" y="391"/>
                    <a:pt x="112" y="475"/>
                    <a:pt x="252" y="475"/>
                  </a:cubicBezTo>
                  <a:cubicBezTo>
                    <a:pt x="391" y="475"/>
                    <a:pt x="503" y="391"/>
                    <a:pt x="503" y="252"/>
                  </a:cubicBezTo>
                  <a:cubicBezTo>
                    <a:pt x="503" y="112"/>
                    <a:pt x="391" y="1"/>
                    <a:pt x="25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1" name="Google Shape;6321;p39"/>
            <p:cNvSpPr/>
            <p:nvPr/>
          </p:nvSpPr>
          <p:spPr>
            <a:xfrm>
              <a:off x="2094200" y="3079625"/>
              <a:ext cx="24425" cy="24450"/>
            </a:xfrm>
            <a:custGeom>
              <a:rect b="b" l="l" r="r" t="t"/>
              <a:pathLst>
                <a:path extrusionOk="0" h="978" w="977">
                  <a:moveTo>
                    <a:pt x="475" y="1"/>
                  </a:moveTo>
                  <a:cubicBezTo>
                    <a:pt x="196" y="1"/>
                    <a:pt x="0" y="196"/>
                    <a:pt x="0" y="475"/>
                  </a:cubicBezTo>
                  <a:cubicBezTo>
                    <a:pt x="0" y="754"/>
                    <a:pt x="196" y="977"/>
                    <a:pt x="475" y="977"/>
                  </a:cubicBezTo>
                  <a:cubicBezTo>
                    <a:pt x="754" y="977"/>
                    <a:pt x="977" y="754"/>
                    <a:pt x="977" y="475"/>
                  </a:cubicBezTo>
                  <a:cubicBezTo>
                    <a:pt x="977" y="196"/>
                    <a:pt x="754" y="1"/>
                    <a:pt x="47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2" name="Google Shape;6322;p39"/>
            <p:cNvSpPr/>
            <p:nvPr/>
          </p:nvSpPr>
          <p:spPr>
            <a:xfrm>
              <a:off x="2161850" y="2787400"/>
              <a:ext cx="17450" cy="17450"/>
            </a:xfrm>
            <a:custGeom>
              <a:rect b="b" l="l" r="r" t="t"/>
              <a:pathLst>
                <a:path extrusionOk="0" h="698" w="698">
                  <a:moveTo>
                    <a:pt x="363" y="0"/>
                  </a:moveTo>
                  <a:cubicBezTo>
                    <a:pt x="140" y="0"/>
                    <a:pt x="0" y="168"/>
                    <a:pt x="0" y="335"/>
                  </a:cubicBezTo>
                  <a:cubicBezTo>
                    <a:pt x="0" y="558"/>
                    <a:pt x="196" y="698"/>
                    <a:pt x="363" y="698"/>
                  </a:cubicBezTo>
                  <a:cubicBezTo>
                    <a:pt x="558" y="698"/>
                    <a:pt x="698" y="530"/>
                    <a:pt x="698" y="335"/>
                  </a:cubicBezTo>
                  <a:cubicBezTo>
                    <a:pt x="698" y="140"/>
                    <a:pt x="531" y="0"/>
                    <a:pt x="36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3" name="Shape 6793"/>
        <p:cNvGrpSpPr/>
        <p:nvPr/>
      </p:nvGrpSpPr>
      <p:grpSpPr>
        <a:xfrm>
          <a:off x="0" y="0"/>
          <a:ext cx="0" cy="0"/>
          <a:chOff x="0" y="0"/>
          <a:chExt cx="0" cy="0"/>
        </a:xfrm>
      </p:grpSpPr>
      <p:sp>
        <p:nvSpPr>
          <p:cNvPr id="6794" name="Google Shape;6794;p57"/>
          <p:cNvSpPr txBox="1"/>
          <p:nvPr>
            <p:ph type="title"/>
          </p:nvPr>
        </p:nvSpPr>
        <p:spPr>
          <a:xfrm>
            <a:off x="1324700" y="694575"/>
            <a:ext cx="5362200" cy="1231500"/>
          </a:xfrm>
          <a:prstGeom prst="rect">
            <a:avLst/>
          </a:prstGeom>
          <a:noFill/>
          <a:ln>
            <a:noFill/>
          </a:ln>
        </p:spPr>
        <p:txBody>
          <a:bodyPr anchorCtr="0" anchor="ctr" bIns="91425" lIns="91425" spcFirstLastPara="1" rIns="91425" wrap="square" tIns="91425">
            <a:noAutofit/>
          </a:bodyPr>
          <a:lstStyle/>
          <a:p>
            <a:pPr indent="0" lvl="0" marL="0" rtl="0" algn="l">
              <a:lnSpc>
                <a:spcPct val="80000"/>
              </a:lnSpc>
              <a:spcBef>
                <a:spcPts val="0"/>
              </a:spcBef>
              <a:spcAft>
                <a:spcPts val="0"/>
              </a:spcAft>
              <a:buSzPts val="6000"/>
              <a:buNone/>
            </a:pPr>
            <a:r>
              <a:rPr lang="en" sz="4700"/>
              <a:t>Model  </a:t>
            </a:r>
            <a:r>
              <a:rPr lang="en" sz="4700">
                <a:solidFill>
                  <a:schemeClr val="accent2"/>
                </a:solidFill>
              </a:rPr>
              <a:t>We Used</a:t>
            </a:r>
            <a:endParaRPr sz="4700">
              <a:solidFill>
                <a:schemeClr val="accent2"/>
              </a:solidFill>
            </a:endParaRPr>
          </a:p>
        </p:txBody>
      </p:sp>
      <p:grpSp>
        <p:nvGrpSpPr>
          <p:cNvPr id="6795" name="Google Shape;6795;p57"/>
          <p:cNvGrpSpPr/>
          <p:nvPr/>
        </p:nvGrpSpPr>
        <p:grpSpPr>
          <a:xfrm>
            <a:off x="5100414" y="2370051"/>
            <a:ext cx="3319678" cy="2845057"/>
            <a:chOff x="5340651" y="2370051"/>
            <a:chExt cx="3319678" cy="2845057"/>
          </a:xfrm>
        </p:grpSpPr>
        <p:grpSp>
          <p:nvGrpSpPr>
            <p:cNvPr id="6796" name="Google Shape;6796;p57"/>
            <p:cNvGrpSpPr/>
            <p:nvPr/>
          </p:nvGrpSpPr>
          <p:grpSpPr>
            <a:xfrm>
              <a:off x="5340651" y="4096176"/>
              <a:ext cx="3319678" cy="1118933"/>
              <a:chOff x="1951575" y="2613150"/>
              <a:chExt cx="3658450" cy="2837050"/>
            </a:xfrm>
          </p:grpSpPr>
          <p:sp>
            <p:nvSpPr>
              <p:cNvPr id="6797" name="Google Shape;6797;p57"/>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8" name="Google Shape;6798;p57"/>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7620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9" name="Google Shape;6799;p57"/>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7620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00" name="Google Shape;6800;p57"/>
            <p:cNvGrpSpPr/>
            <p:nvPr/>
          </p:nvGrpSpPr>
          <p:grpSpPr>
            <a:xfrm>
              <a:off x="6038164" y="3935047"/>
              <a:ext cx="2033099" cy="315592"/>
              <a:chOff x="3125725" y="2718225"/>
              <a:chExt cx="1321825" cy="205183"/>
            </a:xfrm>
          </p:grpSpPr>
          <p:sp>
            <p:nvSpPr>
              <p:cNvPr id="6801" name="Google Shape;6801;p57"/>
              <p:cNvSpPr/>
              <p:nvPr/>
            </p:nvSpPr>
            <p:spPr>
              <a:xfrm>
                <a:off x="3125725" y="2718225"/>
                <a:ext cx="1321825" cy="100100"/>
              </a:xfrm>
              <a:custGeom>
                <a:rect b="b" l="l" r="r" t="t"/>
                <a:pathLst>
                  <a:path extrusionOk="0" h="4004" w="52873">
                    <a:moveTo>
                      <a:pt x="1" y="4003"/>
                    </a:moveTo>
                    <a:lnTo>
                      <a:pt x="25986" y="4003"/>
                    </a:lnTo>
                    <a:lnTo>
                      <a:pt x="26420" y="4003"/>
                    </a:lnTo>
                    <a:lnTo>
                      <a:pt x="26420" y="4003"/>
                    </a:lnTo>
                    <a:lnTo>
                      <a:pt x="26920" y="4003"/>
                    </a:lnTo>
                    <a:lnTo>
                      <a:pt x="52872" y="4003"/>
                    </a:lnTo>
                    <a:lnTo>
                      <a:pt x="45300" y="0"/>
                    </a:lnTo>
                    <a:lnTo>
                      <a:pt x="760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2" name="Google Shape;6802;p57"/>
              <p:cNvSpPr/>
              <p:nvPr/>
            </p:nvSpPr>
            <p:spPr>
              <a:xfrm>
                <a:off x="3125725" y="2818300"/>
                <a:ext cx="1321825" cy="105100"/>
              </a:xfrm>
              <a:custGeom>
                <a:rect b="b" l="l" r="r" t="t"/>
                <a:pathLst>
                  <a:path extrusionOk="0" h="4204" w="52873">
                    <a:moveTo>
                      <a:pt x="1" y="0"/>
                    </a:moveTo>
                    <a:lnTo>
                      <a:pt x="52872" y="0"/>
                    </a:lnTo>
                    <a:lnTo>
                      <a:pt x="52872" y="4203"/>
                    </a:lnTo>
                    <a:lnTo>
                      <a:pt x="1" y="4203"/>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3" name="Google Shape;6803;p57"/>
              <p:cNvSpPr/>
              <p:nvPr/>
            </p:nvSpPr>
            <p:spPr>
              <a:xfrm>
                <a:off x="3325882" y="2818308"/>
                <a:ext cx="914694" cy="105100"/>
              </a:xfrm>
              <a:custGeom>
                <a:rect b="b" l="l" r="r" t="t"/>
                <a:pathLst>
                  <a:path extrusionOk="0" h="4204" w="36894">
                    <a:moveTo>
                      <a:pt x="1" y="0"/>
                    </a:moveTo>
                    <a:lnTo>
                      <a:pt x="1" y="4203"/>
                    </a:lnTo>
                    <a:lnTo>
                      <a:pt x="36894" y="4203"/>
                    </a:lnTo>
                    <a:lnTo>
                      <a:pt x="3689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4" name="Google Shape;6804;p57"/>
              <p:cNvSpPr/>
              <p:nvPr/>
            </p:nvSpPr>
            <p:spPr>
              <a:xfrm>
                <a:off x="3325882" y="2718233"/>
                <a:ext cx="914706" cy="100090"/>
              </a:xfrm>
              <a:custGeom>
                <a:rect b="b" l="l" r="r" t="t"/>
                <a:pathLst>
                  <a:path extrusionOk="0" h="4004" w="36861">
                    <a:moveTo>
                      <a:pt x="5304" y="0"/>
                    </a:moveTo>
                    <a:lnTo>
                      <a:pt x="1" y="4003"/>
                    </a:lnTo>
                    <a:lnTo>
                      <a:pt x="36860" y="4003"/>
                    </a:lnTo>
                    <a:lnTo>
                      <a:pt x="3159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5" name="Google Shape;6805;p57"/>
              <p:cNvSpPr/>
              <p:nvPr/>
            </p:nvSpPr>
            <p:spPr>
              <a:xfrm>
                <a:off x="3366663" y="2818308"/>
                <a:ext cx="831318" cy="105100"/>
              </a:xfrm>
              <a:custGeom>
                <a:rect b="b" l="l" r="r" t="t"/>
                <a:pathLst>
                  <a:path extrusionOk="0" h="4204" w="32057">
                    <a:moveTo>
                      <a:pt x="0" y="0"/>
                    </a:moveTo>
                    <a:lnTo>
                      <a:pt x="32057" y="0"/>
                    </a:lnTo>
                    <a:lnTo>
                      <a:pt x="32057" y="4203"/>
                    </a:lnTo>
                    <a:lnTo>
                      <a:pt x="0" y="4203"/>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6" name="Google Shape;6806;p57"/>
              <p:cNvSpPr/>
              <p:nvPr/>
            </p:nvSpPr>
            <p:spPr>
              <a:xfrm>
                <a:off x="3366695" y="2718233"/>
                <a:ext cx="831318" cy="100090"/>
              </a:xfrm>
              <a:custGeom>
                <a:rect b="b" l="l" r="r" t="t"/>
                <a:pathLst>
                  <a:path extrusionOk="0" h="4004" w="32057">
                    <a:moveTo>
                      <a:pt x="0" y="4003"/>
                    </a:moveTo>
                    <a:lnTo>
                      <a:pt x="15712" y="4003"/>
                    </a:lnTo>
                    <a:lnTo>
                      <a:pt x="16012" y="4003"/>
                    </a:lnTo>
                    <a:lnTo>
                      <a:pt x="16012" y="4003"/>
                    </a:lnTo>
                    <a:lnTo>
                      <a:pt x="16279" y="4003"/>
                    </a:lnTo>
                    <a:lnTo>
                      <a:pt x="32057" y="4003"/>
                    </a:lnTo>
                    <a:lnTo>
                      <a:pt x="27453" y="0"/>
                    </a:lnTo>
                    <a:lnTo>
                      <a:pt x="4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7" name="Google Shape;6807;p57"/>
              <p:cNvSpPr/>
              <p:nvPr/>
            </p:nvSpPr>
            <p:spPr>
              <a:xfrm>
                <a:off x="3433710" y="2818308"/>
                <a:ext cx="697848" cy="105100"/>
              </a:xfrm>
              <a:custGeom>
                <a:rect b="b" l="l" r="r" t="t"/>
                <a:pathLst>
                  <a:path extrusionOk="0" h="4204" w="28721">
                    <a:moveTo>
                      <a:pt x="0" y="0"/>
                    </a:moveTo>
                    <a:lnTo>
                      <a:pt x="0" y="4203"/>
                    </a:lnTo>
                    <a:lnTo>
                      <a:pt x="28721" y="4203"/>
                    </a:lnTo>
                    <a:lnTo>
                      <a:pt x="2872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8" name="Google Shape;6808;p57"/>
              <p:cNvSpPr/>
              <p:nvPr/>
            </p:nvSpPr>
            <p:spPr>
              <a:xfrm>
                <a:off x="3433710" y="2718233"/>
                <a:ext cx="697812" cy="100090"/>
              </a:xfrm>
              <a:custGeom>
                <a:rect b="b" l="l" r="r" t="t"/>
                <a:pathLst>
                  <a:path extrusionOk="0" h="4004" w="28755">
                    <a:moveTo>
                      <a:pt x="4103" y="0"/>
                    </a:moveTo>
                    <a:lnTo>
                      <a:pt x="0" y="4003"/>
                    </a:lnTo>
                    <a:lnTo>
                      <a:pt x="28754" y="4003"/>
                    </a:lnTo>
                    <a:lnTo>
                      <a:pt x="2458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09" name="Google Shape;6809;p57"/>
            <p:cNvGrpSpPr/>
            <p:nvPr/>
          </p:nvGrpSpPr>
          <p:grpSpPr>
            <a:xfrm>
              <a:off x="6047182" y="2370051"/>
              <a:ext cx="2033125" cy="1654550"/>
              <a:chOff x="2768825" y="1129575"/>
              <a:chExt cx="2033125" cy="1654550"/>
            </a:xfrm>
          </p:grpSpPr>
          <p:sp>
            <p:nvSpPr>
              <p:cNvPr id="6810" name="Google Shape;6810;p57"/>
              <p:cNvSpPr/>
              <p:nvPr/>
            </p:nvSpPr>
            <p:spPr>
              <a:xfrm>
                <a:off x="3270000" y="1129575"/>
                <a:ext cx="1031600" cy="1110000"/>
              </a:xfrm>
              <a:custGeom>
                <a:rect b="b" l="l" r="r" t="t"/>
                <a:pathLst>
                  <a:path extrusionOk="0" h="44400" w="41264">
                    <a:moveTo>
                      <a:pt x="20649" y="1"/>
                    </a:moveTo>
                    <a:cubicBezTo>
                      <a:pt x="26320" y="1"/>
                      <a:pt x="31490" y="2503"/>
                      <a:pt x="35193" y="6472"/>
                    </a:cubicBezTo>
                    <a:cubicBezTo>
                      <a:pt x="38895" y="10475"/>
                      <a:pt x="41264" y="16046"/>
                      <a:pt x="41264" y="22183"/>
                    </a:cubicBezTo>
                    <a:cubicBezTo>
                      <a:pt x="41264" y="28288"/>
                      <a:pt x="38929" y="33825"/>
                      <a:pt x="35193" y="37828"/>
                    </a:cubicBezTo>
                    <a:cubicBezTo>
                      <a:pt x="31490" y="41898"/>
                      <a:pt x="26320" y="44399"/>
                      <a:pt x="20649" y="44399"/>
                    </a:cubicBezTo>
                    <a:cubicBezTo>
                      <a:pt x="14911" y="44399"/>
                      <a:pt x="9741" y="41898"/>
                      <a:pt x="6005" y="37861"/>
                    </a:cubicBezTo>
                    <a:cubicBezTo>
                      <a:pt x="2302" y="33858"/>
                      <a:pt x="1" y="28354"/>
                      <a:pt x="1" y="22217"/>
                    </a:cubicBezTo>
                    <a:cubicBezTo>
                      <a:pt x="1" y="16079"/>
                      <a:pt x="2302" y="10508"/>
                      <a:pt x="6005" y="6506"/>
                    </a:cubicBezTo>
                    <a:cubicBezTo>
                      <a:pt x="9741" y="2469"/>
                      <a:pt x="14911" y="1"/>
                      <a:pt x="20649" y="1"/>
                    </a:cubicBezTo>
                    <a:close/>
                    <a:moveTo>
                      <a:pt x="38762" y="25152"/>
                    </a:moveTo>
                    <a:cubicBezTo>
                      <a:pt x="37694" y="25686"/>
                      <a:pt x="36360" y="26186"/>
                      <a:pt x="34692" y="26520"/>
                    </a:cubicBezTo>
                    <a:cubicBezTo>
                      <a:pt x="34125" y="26653"/>
                      <a:pt x="33591" y="26820"/>
                      <a:pt x="32958" y="26920"/>
                    </a:cubicBezTo>
                    <a:cubicBezTo>
                      <a:pt x="32757" y="28421"/>
                      <a:pt x="32457" y="29889"/>
                      <a:pt x="32124" y="31257"/>
                    </a:cubicBezTo>
                    <a:cubicBezTo>
                      <a:pt x="32858" y="30990"/>
                      <a:pt x="33425" y="30556"/>
                      <a:pt x="34058" y="30222"/>
                    </a:cubicBezTo>
                    <a:cubicBezTo>
                      <a:pt x="36260" y="28821"/>
                      <a:pt x="37861" y="27087"/>
                      <a:pt x="38762" y="25152"/>
                    </a:cubicBezTo>
                    <a:close/>
                    <a:moveTo>
                      <a:pt x="31056" y="27320"/>
                    </a:moveTo>
                    <a:cubicBezTo>
                      <a:pt x="29488" y="27521"/>
                      <a:pt x="27754" y="27721"/>
                      <a:pt x="25886" y="27854"/>
                    </a:cubicBezTo>
                    <a:cubicBezTo>
                      <a:pt x="25752" y="29856"/>
                      <a:pt x="25586" y="31724"/>
                      <a:pt x="25352" y="33425"/>
                    </a:cubicBezTo>
                    <a:cubicBezTo>
                      <a:pt x="27020" y="33158"/>
                      <a:pt x="28521" y="32724"/>
                      <a:pt x="29989" y="32257"/>
                    </a:cubicBezTo>
                    <a:cubicBezTo>
                      <a:pt x="30422" y="30689"/>
                      <a:pt x="30756" y="29022"/>
                      <a:pt x="31056" y="27320"/>
                    </a:cubicBezTo>
                    <a:close/>
                    <a:moveTo>
                      <a:pt x="24018" y="27887"/>
                    </a:moveTo>
                    <a:cubicBezTo>
                      <a:pt x="22917" y="27988"/>
                      <a:pt x="21716" y="27988"/>
                      <a:pt x="20649" y="27988"/>
                    </a:cubicBezTo>
                    <a:cubicBezTo>
                      <a:pt x="19481" y="27988"/>
                      <a:pt x="18314" y="27988"/>
                      <a:pt x="17180" y="27887"/>
                    </a:cubicBezTo>
                    <a:cubicBezTo>
                      <a:pt x="17313" y="29989"/>
                      <a:pt x="17513" y="31890"/>
                      <a:pt x="17813" y="33592"/>
                    </a:cubicBezTo>
                    <a:cubicBezTo>
                      <a:pt x="18681" y="33725"/>
                      <a:pt x="19681" y="33725"/>
                      <a:pt x="20649" y="33725"/>
                    </a:cubicBezTo>
                    <a:cubicBezTo>
                      <a:pt x="21583" y="33725"/>
                      <a:pt x="22517" y="33725"/>
                      <a:pt x="23484" y="33592"/>
                    </a:cubicBezTo>
                    <a:cubicBezTo>
                      <a:pt x="23684" y="31890"/>
                      <a:pt x="23884" y="29989"/>
                      <a:pt x="24018" y="27887"/>
                    </a:cubicBezTo>
                    <a:close/>
                    <a:moveTo>
                      <a:pt x="15378" y="27854"/>
                    </a:moveTo>
                    <a:cubicBezTo>
                      <a:pt x="13510" y="27721"/>
                      <a:pt x="11709" y="27521"/>
                      <a:pt x="10141" y="27320"/>
                    </a:cubicBezTo>
                    <a:cubicBezTo>
                      <a:pt x="10408" y="29022"/>
                      <a:pt x="10742" y="30689"/>
                      <a:pt x="11209" y="32257"/>
                    </a:cubicBezTo>
                    <a:cubicBezTo>
                      <a:pt x="12676" y="32758"/>
                      <a:pt x="14178" y="33158"/>
                      <a:pt x="15845" y="33425"/>
                    </a:cubicBezTo>
                    <a:cubicBezTo>
                      <a:pt x="15679" y="31690"/>
                      <a:pt x="15478" y="29856"/>
                      <a:pt x="15378" y="27854"/>
                    </a:cubicBezTo>
                    <a:close/>
                    <a:moveTo>
                      <a:pt x="8307" y="26920"/>
                    </a:moveTo>
                    <a:cubicBezTo>
                      <a:pt x="7673" y="26787"/>
                      <a:pt x="7039" y="26653"/>
                      <a:pt x="6505" y="26520"/>
                    </a:cubicBezTo>
                    <a:cubicBezTo>
                      <a:pt x="4904" y="26186"/>
                      <a:pt x="3537" y="25686"/>
                      <a:pt x="2503" y="25119"/>
                    </a:cubicBezTo>
                    <a:cubicBezTo>
                      <a:pt x="3336" y="27054"/>
                      <a:pt x="5004" y="28821"/>
                      <a:pt x="7173" y="30222"/>
                    </a:cubicBezTo>
                    <a:cubicBezTo>
                      <a:pt x="7706" y="30556"/>
                      <a:pt x="8407" y="30956"/>
                      <a:pt x="9074" y="31257"/>
                    </a:cubicBezTo>
                    <a:cubicBezTo>
                      <a:pt x="8707" y="29889"/>
                      <a:pt x="8407" y="28488"/>
                      <a:pt x="8307" y="26920"/>
                    </a:cubicBezTo>
                    <a:close/>
                    <a:moveTo>
                      <a:pt x="2503" y="19215"/>
                    </a:moveTo>
                    <a:cubicBezTo>
                      <a:pt x="3537" y="18681"/>
                      <a:pt x="4904" y="18181"/>
                      <a:pt x="6505" y="17747"/>
                    </a:cubicBezTo>
                    <a:cubicBezTo>
                      <a:pt x="7039" y="17647"/>
                      <a:pt x="7673" y="17480"/>
                      <a:pt x="8307" y="17413"/>
                    </a:cubicBezTo>
                    <a:cubicBezTo>
                      <a:pt x="8407" y="15912"/>
                      <a:pt x="8707" y="14378"/>
                      <a:pt x="9141" y="13010"/>
                    </a:cubicBezTo>
                    <a:cubicBezTo>
                      <a:pt x="8407" y="13344"/>
                      <a:pt x="7740" y="13711"/>
                      <a:pt x="7206" y="14078"/>
                    </a:cubicBezTo>
                    <a:cubicBezTo>
                      <a:pt x="5004" y="15512"/>
                      <a:pt x="3336" y="17313"/>
                      <a:pt x="2503" y="19215"/>
                    </a:cubicBezTo>
                    <a:close/>
                    <a:moveTo>
                      <a:pt x="10175" y="17080"/>
                    </a:moveTo>
                    <a:cubicBezTo>
                      <a:pt x="11742" y="16813"/>
                      <a:pt x="13544" y="16679"/>
                      <a:pt x="15412" y="16546"/>
                    </a:cubicBezTo>
                    <a:cubicBezTo>
                      <a:pt x="15512" y="14545"/>
                      <a:pt x="15712" y="12677"/>
                      <a:pt x="15912" y="10975"/>
                    </a:cubicBezTo>
                    <a:cubicBezTo>
                      <a:pt x="14244" y="11242"/>
                      <a:pt x="12743" y="11576"/>
                      <a:pt x="11309" y="12143"/>
                    </a:cubicBezTo>
                    <a:cubicBezTo>
                      <a:pt x="10808" y="13644"/>
                      <a:pt x="10408" y="15312"/>
                      <a:pt x="10175" y="17080"/>
                    </a:cubicBezTo>
                    <a:close/>
                    <a:moveTo>
                      <a:pt x="17180" y="16379"/>
                    </a:moveTo>
                    <a:cubicBezTo>
                      <a:pt x="18247" y="16379"/>
                      <a:pt x="19481" y="16313"/>
                      <a:pt x="20649" y="16313"/>
                    </a:cubicBezTo>
                    <a:cubicBezTo>
                      <a:pt x="21716" y="16313"/>
                      <a:pt x="22917" y="16379"/>
                      <a:pt x="24018" y="16379"/>
                    </a:cubicBezTo>
                    <a:cubicBezTo>
                      <a:pt x="23884" y="14311"/>
                      <a:pt x="23684" y="12376"/>
                      <a:pt x="23484" y="10675"/>
                    </a:cubicBezTo>
                    <a:cubicBezTo>
                      <a:pt x="22517" y="10575"/>
                      <a:pt x="21583" y="10542"/>
                      <a:pt x="20649" y="10542"/>
                    </a:cubicBezTo>
                    <a:cubicBezTo>
                      <a:pt x="19681" y="10542"/>
                      <a:pt x="18714" y="10642"/>
                      <a:pt x="17813" y="10675"/>
                    </a:cubicBezTo>
                    <a:cubicBezTo>
                      <a:pt x="17547" y="12376"/>
                      <a:pt x="17346" y="14344"/>
                      <a:pt x="17180" y="16379"/>
                    </a:cubicBezTo>
                    <a:close/>
                    <a:moveTo>
                      <a:pt x="25886" y="16546"/>
                    </a:moveTo>
                    <a:cubicBezTo>
                      <a:pt x="27754" y="16679"/>
                      <a:pt x="29488" y="16846"/>
                      <a:pt x="31056" y="17080"/>
                    </a:cubicBezTo>
                    <a:cubicBezTo>
                      <a:pt x="30756" y="15312"/>
                      <a:pt x="30422" y="13644"/>
                      <a:pt x="29955" y="12143"/>
                    </a:cubicBezTo>
                    <a:cubicBezTo>
                      <a:pt x="28521" y="11576"/>
                      <a:pt x="27020" y="11242"/>
                      <a:pt x="25352" y="10975"/>
                    </a:cubicBezTo>
                    <a:cubicBezTo>
                      <a:pt x="25586" y="12677"/>
                      <a:pt x="25719" y="14545"/>
                      <a:pt x="25886" y="16546"/>
                    </a:cubicBezTo>
                    <a:close/>
                    <a:moveTo>
                      <a:pt x="32991" y="17413"/>
                    </a:moveTo>
                    <a:cubicBezTo>
                      <a:pt x="33591" y="17513"/>
                      <a:pt x="34158" y="17647"/>
                      <a:pt x="34692" y="17747"/>
                    </a:cubicBezTo>
                    <a:cubicBezTo>
                      <a:pt x="36360" y="18181"/>
                      <a:pt x="37661" y="18614"/>
                      <a:pt x="38762" y="19215"/>
                    </a:cubicBezTo>
                    <a:cubicBezTo>
                      <a:pt x="37894" y="17313"/>
                      <a:pt x="36260" y="15512"/>
                      <a:pt x="34092" y="14144"/>
                    </a:cubicBezTo>
                    <a:cubicBezTo>
                      <a:pt x="33491" y="13711"/>
                      <a:pt x="32858" y="13377"/>
                      <a:pt x="32190" y="13044"/>
                    </a:cubicBezTo>
                    <a:cubicBezTo>
                      <a:pt x="32457" y="14378"/>
                      <a:pt x="32757" y="15912"/>
                      <a:pt x="32991" y="17413"/>
                    </a:cubicBezTo>
                    <a:close/>
                    <a:moveTo>
                      <a:pt x="34359" y="24585"/>
                    </a:moveTo>
                    <a:cubicBezTo>
                      <a:pt x="37427" y="23851"/>
                      <a:pt x="39396" y="23017"/>
                      <a:pt x="39396" y="22183"/>
                    </a:cubicBezTo>
                    <a:cubicBezTo>
                      <a:pt x="39396" y="21349"/>
                      <a:pt x="37461" y="20482"/>
                      <a:pt x="34359" y="19682"/>
                    </a:cubicBezTo>
                    <a:cubicBezTo>
                      <a:pt x="33925" y="19582"/>
                      <a:pt x="33525" y="19548"/>
                      <a:pt x="33191" y="19381"/>
                    </a:cubicBezTo>
                    <a:cubicBezTo>
                      <a:pt x="33258" y="20249"/>
                      <a:pt x="33258" y="21249"/>
                      <a:pt x="33258" y="22150"/>
                    </a:cubicBezTo>
                    <a:cubicBezTo>
                      <a:pt x="33258" y="23017"/>
                      <a:pt x="33258" y="23918"/>
                      <a:pt x="33191" y="24819"/>
                    </a:cubicBezTo>
                    <a:cubicBezTo>
                      <a:pt x="33525" y="24819"/>
                      <a:pt x="33925" y="24719"/>
                      <a:pt x="34359" y="24585"/>
                    </a:cubicBezTo>
                    <a:close/>
                    <a:moveTo>
                      <a:pt x="31256" y="19081"/>
                    </a:moveTo>
                    <a:cubicBezTo>
                      <a:pt x="29689" y="18881"/>
                      <a:pt x="27887" y="18681"/>
                      <a:pt x="25986" y="18547"/>
                    </a:cubicBezTo>
                    <a:cubicBezTo>
                      <a:pt x="26053" y="19715"/>
                      <a:pt x="26053" y="20983"/>
                      <a:pt x="26053" y="22217"/>
                    </a:cubicBezTo>
                    <a:cubicBezTo>
                      <a:pt x="26053" y="23484"/>
                      <a:pt x="26053" y="24719"/>
                      <a:pt x="25986" y="25886"/>
                    </a:cubicBezTo>
                    <a:cubicBezTo>
                      <a:pt x="27887" y="25753"/>
                      <a:pt x="29689" y="25552"/>
                      <a:pt x="31256" y="25252"/>
                    </a:cubicBezTo>
                    <a:cubicBezTo>
                      <a:pt x="31356" y="24318"/>
                      <a:pt x="31390" y="23251"/>
                      <a:pt x="31390" y="22217"/>
                    </a:cubicBezTo>
                    <a:cubicBezTo>
                      <a:pt x="31390" y="21183"/>
                      <a:pt x="31323" y="20149"/>
                      <a:pt x="31256" y="19081"/>
                    </a:cubicBezTo>
                    <a:close/>
                    <a:moveTo>
                      <a:pt x="24085" y="18381"/>
                    </a:moveTo>
                    <a:cubicBezTo>
                      <a:pt x="23017" y="18381"/>
                      <a:pt x="21816" y="18314"/>
                      <a:pt x="20649" y="18314"/>
                    </a:cubicBezTo>
                    <a:cubicBezTo>
                      <a:pt x="19381" y="18314"/>
                      <a:pt x="18214" y="18381"/>
                      <a:pt x="17146" y="18381"/>
                    </a:cubicBezTo>
                    <a:cubicBezTo>
                      <a:pt x="17046" y="19648"/>
                      <a:pt x="17046" y="20882"/>
                      <a:pt x="17046" y="22183"/>
                    </a:cubicBezTo>
                    <a:cubicBezTo>
                      <a:pt x="17046" y="23418"/>
                      <a:pt x="17046" y="24719"/>
                      <a:pt x="17146" y="25886"/>
                    </a:cubicBezTo>
                    <a:cubicBezTo>
                      <a:pt x="18214" y="25953"/>
                      <a:pt x="19415" y="25953"/>
                      <a:pt x="20649" y="25953"/>
                    </a:cubicBezTo>
                    <a:cubicBezTo>
                      <a:pt x="21816" y="25953"/>
                      <a:pt x="22984" y="25953"/>
                      <a:pt x="24085" y="25886"/>
                    </a:cubicBezTo>
                    <a:cubicBezTo>
                      <a:pt x="24185" y="24719"/>
                      <a:pt x="24185" y="23384"/>
                      <a:pt x="24185" y="22183"/>
                    </a:cubicBezTo>
                    <a:cubicBezTo>
                      <a:pt x="24118" y="20882"/>
                      <a:pt x="24118" y="19648"/>
                      <a:pt x="24085" y="18381"/>
                    </a:cubicBezTo>
                    <a:close/>
                    <a:moveTo>
                      <a:pt x="15245" y="18547"/>
                    </a:moveTo>
                    <a:cubicBezTo>
                      <a:pt x="13344" y="18681"/>
                      <a:pt x="11542" y="18881"/>
                      <a:pt x="9975" y="19081"/>
                    </a:cubicBezTo>
                    <a:cubicBezTo>
                      <a:pt x="9874" y="20149"/>
                      <a:pt x="9841" y="21183"/>
                      <a:pt x="9841" y="22183"/>
                    </a:cubicBezTo>
                    <a:cubicBezTo>
                      <a:pt x="9841" y="23184"/>
                      <a:pt x="9908" y="24252"/>
                      <a:pt x="9975" y="25219"/>
                    </a:cubicBezTo>
                    <a:cubicBezTo>
                      <a:pt x="11542" y="25519"/>
                      <a:pt x="13344" y="25719"/>
                      <a:pt x="15245" y="25853"/>
                    </a:cubicBezTo>
                    <a:cubicBezTo>
                      <a:pt x="15178" y="24685"/>
                      <a:pt x="15178" y="23418"/>
                      <a:pt x="15178" y="22183"/>
                    </a:cubicBezTo>
                    <a:cubicBezTo>
                      <a:pt x="15178" y="20916"/>
                      <a:pt x="15178" y="19715"/>
                      <a:pt x="15245" y="18547"/>
                    </a:cubicBezTo>
                    <a:close/>
                    <a:moveTo>
                      <a:pt x="8073" y="19415"/>
                    </a:moveTo>
                    <a:cubicBezTo>
                      <a:pt x="7673" y="19548"/>
                      <a:pt x="7239" y="19648"/>
                      <a:pt x="6906" y="19715"/>
                    </a:cubicBezTo>
                    <a:cubicBezTo>
                      <a:pt x="3837" y="20482"/>
                      <a:pt x="1869" y="21383"/>
                      <a:pt x="1869" y="22217"/>
                    </a:cubicBezTo>
                    <a:cubicBezTo>
                      <a:pt x="1869" y="23051"/>
                      <a:pt x="3803" y="23885"/>
                      <a:pt x="6906" y="24652"/>
                    </a:cubicBezTo>
                    <a:cubicBezTo>
                      <a:pt x="7239" y="24752"/>
                      <a:pt x="7673" y="24852"/>
                      <a:pt x="8073" y="24919"/>
                    </a:cubicBezTo>
                    <a:cubicBezTo>
                      <a:pt x="8006" y="24051"/>
                      <a:pt x="7973" y="23117"/>
                      <a:pt x="7973" y="22250"/>
                    </a:cubicBezTo>
                    <a:cubicBezTo>
                      <a:pt x="7973" y="21316"/>
                      <a:pt x="8040" y="20349"/>
                      <a:pt x="8073" y="19415"/>
                    </a:cubicBezTo>
                    <a:close/>
                    <a:moveTo>
                      <a:pt x="38161" y="29355"/>
                    </a:moveTo>
                    <a:cubicBezTo>
                      <a:pt x="37261" y="30323"/>
                      <a:pt x="36227" y="31156"/>
                      <a:pt x="34959" y="31990"/>
                    </a:cubicBezTo>
                    <a:cubicBezTo>
                      <a:pt x="33925" y="32691"/>
                      <a:pt x="32691" y="33258"/>
                      <a:pt x="31390" y="33758"/>
                    </a:cubicBezTo>
                    <a:cubicBezTo>
                      <a:pt x="30889" y="35226"/>
                      <a:pt x="30356" y="36527"/>
                      <a:pt x="29689" y="37695"/>
                    </a:cubicBezTo>
                    <a:cubicBezTo>
                      <a:pt x="28955" y="38929"/>
                      <a:pt x="28188" y="40096"/>
                      <a:pt x="27354" y="41064"/>
                    </a:cubicBezTo>
                    <a:cubicBezTo>
                      <a:pt x="27354" y="40997"/>
                      <a:pt x="27420" y="40997"/>
                      <a:pt x="27454" y="40997"/>
                    </a:cubicBezTo>
                    <a:lnTo>
                      <a:pt x="27554" y="40897"/>
                    </a:lnTo>
                    <a:lnTo>
                      <a:pt x="27687" y="40830"/>
                    </a:lnTo>
                    <a:lnTo>
                      <a:pt x="27754" y="40830"/>
                    </a:lnTo>
                    <a:lnTo>
                      <a:pt x="27887" y="40730"/>
                    </a:lnTo>
                    <a:lnTo>
                      <a:pt x="27954" y="40730"/>
                    </a:lnTo>
                    <a:lnTo>
                      <a:pt x="28087" y="40597"/>
                    </a:lnTo>
                    <a:lnTo>
                      <a:pt x="28188" y="40597"/>
                    </a:lnTo>
                    <a:lnTo>
                      <a:pt x="28288" y="40530"/>
                    </a:lnTo>
                    <a:lnTo>
                      <a:pt x="28388" y="40530"/>
                    </a:lnTo>
                    <a:lnTo>
                      <a:pt x="28521" y="40430"/>
                    </a:lnTo>
                    <a:lnTo>
                      <a:pt x="28588" y="40363"/>
                    </a:lnTo>
                    <a:lnTo>
                      <a:pt x="28721" y="40263"/>
                    </a:lnTo>
                    <a:lnTo>
                      <a:pt x="28788" y="40263"/>
                    </a:lnTo>
                    <a:lnTo>
                      <a:pt x="28921" y="40196"/>
                    </a:lnTo>
                    <a:lnTo>
                      <a:pt x="29021" y="40096"/>
                    </a:lnTo>
                    <a:lnTo>
                      <a:pt x="29122" y="40030"/>
                    </a:lnTo>
                    <a:lnTo>
                      <a:pt x="29222" y="39929"/>
                    </a:lnTo>
                    <a:lnTo>
                      <a:pt x="29355" y="39863"/>
                    </a:lnTo>
                    <a:lnTo>
                      <a:pt x="29422" y="39863"/>
                    </a:lnTo>
                    <a:lnTo>
                      <a:pt x="29555" y="39763"/>
                    </a:lnTo>
                    <a:lnTo>
                      <a:pt x="29555" y="39696"/>
                    </a:lnTo>
                    <a:lnTo>
                      <a:pt x="29555" y="39696"/>
                    </a:lnTo>
                    <a:lnTo>
                      <a:pt x="29622" y="39696"/>
                    </a:lnTo>
                    <a:cubicBezTo>
                      <a:pt x="29622" y="39696"/>
                      <a:pt x="29722" y="39596"/>
                      <a:pt x="29755" y="39596"/>
                    </a:cubicBezTo>
                    <a:lnTo>
                      <a:pt x="29755" y="39596"/>
                    </a:lnTo>
                    <a:lnTo>
                      <a:pt x="29755" y="39596"/>
                    </a:lnTo>
                    <a:cubicBezTo>
                      <a:pt x="29855" y="39529"/>
                      <a:pt x="29889" y="39529"/>
                      <a:pt x="29955" y="39496"/>
                    </a:cubicBezTo>
                    <a:lnTo>
                      <a:pt x="29955" y="39496"/>
                    </a:lnTo>
                    <a:cubicBezTo>
                      <a:pt x="30056" y="39396"/>
                      <a:pt x="30089" y="39396"/>
                      <a:pt x="30189" y="39362"/>
                    </a:cubicBezTo>
                    <a:lnTo>
                      <a:pt x="30189" y="39362"/>
                    </a:lnTo>
                    <a:lnTo>
                      <a:pt x="30289" y="39262"/>
                    </a:lnTo>
                    <a:lnTo>
                      <a:pt x="30389" y="39196"/>
                    </a:lnTo>
                    <a:cubicBezTo>
                      <a:pt x="30456" y="39196"/>
                      <a:pt x="30523" y="39096"/>
                      <a:pt x="30523" y="39096"/>
                    </a:cubicBezTo>
                    <a:lnTo>
                      <a:pt x="30589" y="39029"/>
                    </a:lnTo>
                    <a:cubicBezTo>
                      <a:pt x="30689" y="39029"/>
                      <a:pt x="30689" y="38929"/>
                      <a:pt x="30723" y="38929"/>
                    </a:cubicBezTo>
                    <a:lnTo>
                      <a:pt x="30723" y="38929"/>
                    </a:lnTo>
                    <a:lnTo>
                      <a:pt x="30723" y="38929"/>
                    </a:lnTo>
                    <a:lnTo>
                      <a:pt x="30789" y="38862"/>
                    </a:lnTo>
                    <a:lnTo>
                      <a:pt x="30923" y="38762"/>
                    </a:lnTo>
                    <a:lnTo>
                      <a:pt x="30923" y="38762"/>
                    </a:lnTo>
                    <a:cubicBezTo>
                      <a:pt x="31023" y="38695"/>
                      <a:pt x="31056" y="38695"/>
                      <a:pt x="31056" y="38662"/>
                    </a:cubicBezTo>
                    <a:lnTo>
                      <a:pt x="31123" y="38662"/>
                    </a:lnTo>
                    <a:lnTo>
                      <a:pt x="31256" y="38528"/>
                    </a:lnTo>
                    <a:lnTo>
                      <a:pt x="31356" y="38528"/>
                    </a:lnTo>
                    <a:cubicBezTo>
                      <a:pt x="31356" y="38428"/>
                      <a:pt x="31423" y="38395"/>
                      <a:pt x="31457" y="38395"/>
                    </a:cubicBezTo>
                    <a:lnTo>
                      <a:pt x="31457" y="38328"/>
                    </a:lnTo>
                    <a:cubicBezTo>
                      <a:pt x="31557" y="38328"/>
                      <a:pt x="31590" y="38228"/>
                      <a:pt x="31690" y="38228"/>
                    </a:cubicBezTo>
                    <a:lnTo>
                      <a:pt x="31690" y="38228"/>
                    </a:lnTo>
                    <a:cubicBezTo>
                      <a:pt x="31757" y="38162"/>
                      <a:pt x="31757" y="38095"/>
                      <a:pt x="31790" y="38095"/>
                    </a:cubicBezTo>
                    <a:lnTo>
                      <a:pt x="31790" y="38095"/>
                    </a:lnTo>
                    <a:lnTo>
                      <a:pt x="31790" y="38095"/>
                    </a:lnTo>
                    <a:lnTo>
                      <a:pt x="31890" y="38028"/>
                    </a:lnTo>
                    <a:lnTo>
                      <a:pt x="32024" y="37928"/>
                    </a:lnTo>
                    <a:lnTo>
                      <a:pt x="32024" y="37861"/>
                    </a:lnTo>
                    <a:lnTo>
                      <a:pt x="32024" y="37861"/>
                    </a:lnTo>
                    <a:cubicBezTo>
                      <a:pt x="32090" y="37861"/>
                      <a:pt x="32124" y="37761"/>
                      <a:pt x="32124" y="37728"/>
                    </a:cubicBezTo>
                    <a:lnTo>
                      <a:pt x="32224" y="37728"/>
                    </a:lnTo>
                    <a:lnTo>
                      <a:pt x="32357" y="37594"/>
                    </a:lnTo>
                    <a:lnTo>
                      <a:pt x="32357" y="37594"/>
                    </a:lnTo>
                    <a:lnTo>
                      <a:pt x="32457" y="37494"/>
                    </a:lnTo>
                    <a:lnTo>
                      <a:pt x="32557" y="37494"/>
                    </a:lnTo>
                    <a:lnTo>
                      <a:pt x="32891" y="37161"/>
                    </a:lnTo>
                    <a:lnTo>
                      <a:pt x="32891" y="37161"/>
                    </a:lnTo>
                    <a:lnTo>
                      <a:pt x="32891" y="37161"/>
                    </a:lnTo>
                    <a:lnTo>
                      <a:pt x="32891" y="37161"/>
                    </a:lnTo>
                    <a:lnTo>
                      <a:pt x="33024" y="37027"/>
                    </a:lnTo>
                    <a:lnTo>
                      <a:pt x="33024" y="37027"/>
                    </a:lnTo>
                    <a:cubicBezTo>
                      <a:pt x="33091" y="36927"/>
                      <a:pt x="33158" y="36927"/>
                      <a:pt x="33158" y="36894"/>
                    </a:cubicBezTo>
                    <a:lnTo>
                      <a:pt x="33224" y="36894"/>
                    </a:lnTo>
                    <a:cubicBezTo>
                      <a:pt x="33224" y="36827"/>
                      <a:pt x="33291" y="36761"/>
                      <a:pt x="33358" y="36694"/>
                    </a:cubicBezTo>
                    <a:lnTo>
                      <a:pt x="33358" y="36694"/>
                    </a:lnTo>
                    <a:lnTo>
                      <a:pt x="33491" y="36560"/>
                    </a:lnTo>
                    <a:lnTo>
                      <a:pt x="33558" y="36560"/>
                    </a:lnTo>
                    <a:cubicBezTo>
                      <a:pt x="33558" y="36494"/>
                      <a:pt x="33658" y="36427"/>
                      <a:pt x="33691" y="36427"/>
                    </a:cubicBezTo>
                    <a:lnTo>
                      <a:pt x="33691" y="36360"/>
                    </a:lnTo>
                    <a:cubicBezTo>
                      <a:pt x="33758" y="36360"/>
                      <a:pt x="33758" y="36260"/>
                      <a:pt x="33825" y="36227"/>
                    </a:cubicBezTo>
                    <a:cubicBezTo>
                      <a:pt x="35726" y="34492"/>
                      <a:pt x="37194" y="32057"/>
                      <a:pt x="38161" y="29355"/>
                    </a:cubicBezTo>
                    <a:close/>
                    <a:moveTo>
                      <a:pt x="29088" y="34592"/>
                    </a:moveTo>
                    <a:cubicBezTo>
                      <a:pt x="27821" y="34926"/>
                      <a:pt x="26420" y="35326"/>
                      <a:pt x="25019" y="35493"/>
                    </a:cubicBezTo>
                    <a:cubicBezTo>
                      <a:pt x="24885" y="36093"/>
                      <a:pt x="24818" y="36761"/>
                      <a:pt x="24685" y="37361"/>
                    </a:cubicBezTo>
                    <a:cubicBezTo>
                      <a:pt x="24251" y="39062"/>
                      <a:pt x="23851" y="40597"/>
                      <a:pt x="23384" y="41697"/>
                    </a:cubicBezTo>
                    <a:cubicBezTo>
                      <a:pt x="25185" y="40830"/>
                      <a:pt x="26753" y="39029"/>
                      <a:pt x="28054" y="36660"/>
                    </a:cubicBezTo>
                    <a:cubicBezTo>
                      <a:pt x="28421" y="36060"/>
                      <a:pt x="28755" y="35259"/>
                      <a:pt x="29088" y="34592"/>
                    </a:cubicBezTo>
                    <a:close/>
                    <a:moveTo>
                      <a:pt x="23151" y="35693"/>
                    </a:moveTo>
                    <a:cubicBezTo>
                      <a:pt x="22317" y="35760"/>
                      <a:pt x="21483" y="35760"/>
                      <a:pt x="20649" y="35760"/>
                    </a:cubicBezTo>
                    <a:cubicBezTo>
                      <a:pt x="19748" y="35760"/>
                      <a:pt x="18914" y="35760"/>
                      <a:pt x="18080" y="35693"/>
                    </a:cubicBezTo>
                    <a:cubicBezTo>
                      <a:pt x="18180" y="36093"/>
                      <a:pt x="18214" y="36527"/>
                      <a:pt x="18381" y="36927"/>
                    </a:cubicBezTo>
                    <a:cubicBezTo>
                      <a:pt x="19081" y="40330"/>
                      <a:pt x="19882" y="42398"/>
                      <a:pt x="20682" y="42398"/>
                    </a:cubicBezTo>
                    <a:cubicBezTo>
                      <a:pt x="21483" y="42398"/>
                      <a:pt x="22183" y="40330"/>
                      <a:pt x="22984" y="36927"/>
                    </a:cubicBezTo>
                    <a:cubicBezTo>
                      <a:pt x="22984" y="36527"/>
                      <a:pt x="23051" y="36093"/>
                      <a:pt x="23151" y="35693"/>
                    </a:cubicBezTo>
                    <a:close/>
                    <a:moveTo>
                      <a:pt x="16179" y="35493"/>
                    </a:moveTo>
                    <a:cubicBezTo>
                      <a:pt x="14811" y="35259"/>
                      <a:pt x="13410" y="34926"/>
                      <a:pt x="12176" y="34592"/>
                    </a:cubicBezTo>
                    <a:cubicBezTo>
                      <a:pt x="12476" y="35326"/>
                      <a:pt x="12810" y="36060"/>
                      <a:pt x="13143" y="36694"/>
                    </a:cubicBezTo>
                    <a:cubicBezTo>
                      <a:pt x="14411" y="39029"/>
                      <a:pt x="16079" y="40830"/>
                      <a:pt x="17880" y="41731"/>
                    </a:cubicBezTo>
                    <a:cubicBezTo>
                      <a:pt x="17346" y="40663"/>
                      <a:pt x="16913" y="39096"/>
                      <a:pt x="16579" y="37394"/>
                    </a:cubicBezTo>
                    <a:cubicBezTo>
                      <a:pt x="16412" y="36827"/>
                      <a:pt x="16312" y="36093"/>
                      <a:pt x="16179" y="35493"/>
                    </a:cubicBezTo>
                    <a:close/>
                    <a:moveTo>
                      <a:pt x="9808" y="33758"/>
                    </a:moveTo>
                    <a:cubicBezTo>
                      <a:pt x="8507" y="33258"/>
                      <a:pt x="7306" y="32691"/>
                      <a:pt x="6205" y="31957"/>
                    </a:cubicBezTo>
                    <a:cubicBezTo>
                      <a:pt x="5038" y="31123"/>
                      <a:pt x="3904" y="30289"/>
                      <a:pt x="3036" y="29355"/>
                    </a:cubicBezTo>
                    <a:cubicBezTo>
                      <a:pt x="4004" y="32024"/>
                      <a:pt x="5471" y="34426"/>
                      <a:pt x="7339" y="36427"/>
                    </a:cubicBezTo>
                    <a:cubicBezTo>
                      <a:pt x="7406" y="36527"/>
                      <a:pt x="7473" y="36560"/>
                      <a:pt x="7539" y="36560"/>
                    </a:cubicBezTo>
                    <a:lnTo>
                      <a:pt x="7539" y="36627"/>
                    </a:lnTo>
                    <a:lnTo>
                      <a:pt x="7673" y="36761"/>
                    </a:lnTo>
                    <a:lnTo>
                      <a:pt x="7673" y="36761"/>
                    </a:lnTo>
                    <a:cubicBezTo>
                      <a:pt x="7740" y="36861"/>
                      <a:pt x="7806" y="36861"/>
                      <a:pt x="7806" y="36894"/>
                    </a:cubicBezTo>
                    <a:lnTo>
                      <a:pt x="7873" y="36894"/>
                    </a:lnTo>
                    <a:cubicBezTo>
                      <a:pt x="7873" y="36994"/>
                      <a:pt x="7973" y="37027"/>
                      <a:pt x="8006" y="37094"/>
                    </a:cubicBezTo>
                    <a:lnTo>
                      <a:pt x="8006" y="37094"/>
                    </a:lnTo>
                    <a:lnTo>
                      <a:pt x="8140" y="37228"/>
                    </a:lnTo>
                    <a:lnTo>
                      <a:pt x="8207" y="37228"/>
                    </a:lnTo>
                    <a:cubicBezTo>
                      <a:pt x="8207" y="37328"/>
                      <a:pt x="8307" y="37361"/>
                      <a:pt x="8340" y="37361"/>
                    </a:cubicBezTo>
                    <a:lnTo>
                      <a:pt x="8340" y="37361"/>
                    </a:lnTo>
                    <a:lnTo>
                      <a:pt x="8340" y="37361"/>
                    </a:lnTo>
                    <a:lnTo>
                      <a:pt x="8340" y="37361"/>
                    </a:lnTo>
                    <a:cubicBezTo>
                      <a:pt x="8407" y="37494"/>
                      <a:pt x="8540" y="37561"/>
                      <a:pt x="8640" y="37695"/>
                    </a:cubicBezTo>
                    <a:lnTo>
                      <a:pt x="8707" y="37695"/>
                    </a:lnTo>
                    <a:lnTo>
                      <a:pt x="8840" y="37828"/>
                    </a:lnTo>
                    <a:lnTo>
                      <a:pt x="8840" y="37828"/>
                    </a:lnTo>
                    <a:cubicBezTo>
                      <a:pt x="8907" y="37895"/>
                      <a:pt x="8974" y="37928"/>
                      <a:pt x="9041" y="37928"/>
                    </a:cubicBezTo>
                    <a:lnTo>
                      <a:pt x="9041" y="37928"/>
                    </a:lnTo>
                    <a:cubicBezTo>
                      <a:pt x="9141" y="38028"/>
                      <a:pt x="9141" y="38061"/>
                      <a:pt x="9174" y="38061"/>
                    </a:cubicBezTo>
                    <a:lnTo>
                      <a:pt x="9174" y="38061"/>
                    </a:lnTo>
                    <a:lnTo>
                      <a:pt x="9241" y="38162"/>
                    </a:lnTo>
                    <a:cubicBezTo>
                      <a:pt x="9241" y="38162"/>
                      <a:pt x="9341" y="38228"/>
                      <a:pt x="9374" y="38228"/>
                    </a:cubicBezTo>
                    <a:lnTo>
                      <a:pt x="9374" y="38328"/>
                    </a:lnTo>
                    <a:lnTo>
                      <a:pt x="9374" y="38328"/>
                    </a:lnTo>
                    <a:lnTo>
                      <a:pt x="9374" y="38328"/>
                    </a:lnTo>
                    <a:cubicBezTo>
                      <a:pt x="9474" y="38328"/>
                      <a:pt x="9508" y="38395"/>
                      <a:pt x="9508" y="38428"/>
                    </a:cubicBezTo>
                    <a:lnTo>
                      <a:pt x="9574" y="38428"/>
                    </a:lnTo>
                    <a:cubicBezTo>
                      <a:pt x="9574" y="38428"/>
                      <a:pt x="9674" y="38528"/>
                      <a:pt x="9708" y="38528"/>
                    </a:cubicBezTo>
                    <a:lnTo>
                      <a:pt x="9708" y="38595"/>
                    </a:lnTo>
                    <a:cubicBezTo>
                      <a:pt x="9808" y="38595"/>
                      <a:pt x="9841" y="38695"/>
                      <a:pt x="9908" y="38729"/>
                    </a:cubicBezTo>
                    <a:lnTo>
                      <a:pt x="9908" y="38729"/>
                    </a:lnTo>
                    <a:cubicBezTo>
                      <a:pt x="10008" y="38829"/>
                      <a:pt x="10041" y="38829"/>
                      <a:pt x="10041" y="38862"/>
                    </a:cubicBezTo>
                    <a:lnTo>
                      <a:pt x="10141" y="38862"/>
                    </a:lnTo>
                    <a:lnTo>
                      <a:pt x="10241" y="38995"/>
                    </a:lnTo>
                    <a:lnTo>
                      <a:pt x="10341" y="38995"/>
                    </a:lnTo>
                    <a:lnTo>
                      <a:pt x="10475" y="39062"/>
                    </a:lnTo>
                    <a:lnTo>
                      <a:pt x="10475" y="39162"/>
                    </a:lnTo>
                    <a:lnTo>
                      <a:pt x="10475" y="39162"/>
                    </a:lnTo>
                    <a:lnTo>
                      <a:pt x="10475" y="39162"/>
                    </a:lnTo>
                    <a:cubicBezTo>
                      <a:pt x="10542" y="39162"/>
                      <a:pt x="10575" y="39229"/>
                      <a:pt x="10675" y="39229"/>
                    </a:cubicBezTo>
                    <a:lnTo>
                      <a:pt x="10675" y="39329"/>
                    </a:lnTo>
                    <a:lnTo>
                      <a:pt x="10808" y="39396"/>
                    </a:lnTo>
                    <a:lnTo>
                      <a:pt x="10875" y="39496"/>
                    </a:lnTo>
                    <a:cubicBezTo>
                      <a:pt x="10975" y="39496"/>
                      <a:pt x="10975" y="39563"/>
                      <a:pt x="11009" y="39563"/>
                    </a:cubicBezTo>
                    <a:lnTo>
                      <a:pt x="11075" y="39563"/>
                    </a:lnTo>
                    <a:lnTo>
                      <a:pt x="11209" y="39696"/>
                    </a:lnTo>
                    <a:lnTo>
                      <a:pt x="11309" y="39696"/>
                    </a:lnTo>
                    <a:lnTo>
                      <a:pt x="11409" y="39829"/>
                    </a:lnTo>
                    <a:lnTo>
                      <a:pt x="11409" y="39829"/>
                    </a:lnTo>
                    <a:lnTo>
                      <a:pt x="11509" y="39829"/>
                    </a:lnTo>
                    <a:lnTo>
                      <a:pt x="11642" y="39896"/>
                    </a:lnTo>
                    <a:lnTo>
                      <a:pt x="11642" y="39896"/>
                    </a:lnTo>
                    <a:lnTo>
                      <a:pt x="11642" y="39896"/>
                    </a:lnTo>
                    <a:lnTo>
                      <a:pt x="11642" y="39963"/>
                    </a:lnTo>
                    <a:lnTo>
                      <a:pt x="11742" y="40063"/>
                    </a:lnTo>
                    <a:lnTo>
                      <a:pt x="11843" y="40063"/>
                    </a:lnTo>
                    <a:lnTo>
                      <a:pt x="11976" y="40130"/>
                    </a:lnTo>
                    <a:lnTo>
                      <a:pt x="12043" y="40230"/>
                    </a:lnTo>
                    <a:lnTo>
                      <a:pt x="12176" y="40296"/>
                    </a:lnTo>
                    <a:lnTo>
                      <a:pt x="12243" y="40396"/>
                    </a:lnTo>
                    <a:lnTo>
                      <a:pt x="12376" y="40463"/>
                    </a:lnTo>
                    <a:lnTo>
                      <a:pt x="12476" y="40463"/>
                    </a:lnTo>
                    <a:lnTo>
                      <a:pt x="12576" y="40563"/>
                    </a:lnTo>
                    <a:lnTo>
                      <a:pt x="12676" y="40630"/>
                    </a:lnTo>
                    <a:lnTo>
                      <a:pt x="12810" y="40730"/>
                    </a:lnTo>
                    <a:lnTo>
                      <a:pt x="12877" y="40730"/>
                    </a:lnTo>
                    <a:lnTo>
                      <a:pt x="13010" y="40797"/>
                    </a:lnTo>
                    <a:lnTo>
                      <a:pt x="13077" y="40797"/>
                    </a:lnTo>
                    <a:lnTo>
                      <a:pt x="13210" y="40930"/>
                    </a:lnTo>
                    <a:lnTo>
                      <a:pt x="13310" y="40930"/>
                    </a:lnTo>
                    <a:lnTo>
                      <a:pt x="13410" y="41030"/>
                    </a:lnTo>
                    <a:lnTo>
                      <a:pt x="13510" y="41030"/>
                    </a:lnTo>
                    <a:lnTo>
                      <a:pt x="13711" y="41097"/>
                    </a:lnTo>
                    <a:lnTo>
                      <a:pt x="13711" y="41197"/>
                    </a:lnTo>
                    <a:lnTo>
                      <a:pt x="13911" y="41264"/>
                    </a:lnTo>
                    <a:cubicBezTo>
                      <a:pt x="13043" y="40296"/>
                      <a:pt x="12209" y="39129"/>
                      <a:pt x="11509" y="37895"/>
                    </a:cubicBezTo>
                    <a:cubicBezTo>
                      <a:pt x="10909" y="36527"/>
                      <a:pt x="10308" y="35226"/>
                      <a:pt x="9808" y="33758"/>
                    </a:cubicBezTo>
                    <a:close/>
                    <a:moveTo>
                      <a:pt x="3036" y="14978"/>
                    </a:moveTo>
                    <a:cubicBezTo>
                      <a:pt x="3904" y="14078"/>
                      <a:pt x="5038" y="13177"/>
                      <a:pt x="6205" y="12410"/>
                    </a:cubicBezTo>
                    <a:cubicBezTo>
                      <a:pt x="7306" y="11709"/>
                      <a:pt x="8507" y="11142"/>
                      <a:pt x="9808" y="10542"/>
                    </a:cubicBezTo>
                    <a:cubicBezTo>
                      <a:pt x="10308" y="9174"/>
                      <a:pt x="10875" y="7873"/>
                      <a:pt x="11509" y="6672"/>
                    </a:cubicBezTo>
                    <a:cubicBezTo>
                      <a:pt x="12209" y="5371"/>
                      <a:pt x="13010" y="4237"/>
                      <a:pt x="13911" y="3303"/>
                    </a:cubicBezTo>
                    <a:cubicBezTo>
                      <a:pt x="13844" y="3303"/>
                      <a:pt x="13811" y="3370"/>
                      <a:pt x="13711" y="3370"/>
                    </a:cubicBezTo>
                    <a:lnTo>
                      <a:pt x="13711" y="3370"/>
                    </a:lnTo>
                    <a:lnTo>
                      <a:pt x="13510" y="3470"/>
                    </a:lnTo>
                    <a:lnTo>
                      <a:pt x="13410" y="3537"/>
                    </a:lnTo>
                    <a:lnTo>
                      <a:pt x="13310" y="3637"/>
                    </a:lnTo>
                    <a:lnTo>
                      <a:pt x="13210" y="3637"/>
                    </a:lnTo>
                    <a:lnTo>
                      <a:pt x="13077" y="3704"/>
                    </a:lnTo>
                    <a:lnTo>
                      <a:pt x="13010" y="3804"/>
                    </a:lnTo>
                    <a:lnTo>
                      <a:pt x="12877" y="3804"/>
                    </a:lnTo>
                    <a:lnTo>
                      <a:pt x="12810" y="3870"/>
                    </a:lnTo>
                    <a:lnTo>
                      <a:pt x="12676" y="3970"/>
                    </a:lnTo>
                    <a:lnTo>
                      <a:pt x="12576" y="4037"/>
                    </a:lnTo>
                    <a:lnTo>
                      <a:pt x="12476" y="4037"/>
                    </a:lnTo>
                    <a:lnTo>
                      <a:pt x="12376" y="4137"/>
                    </a:lnTo>
                    <a:lnTo>
                      <a:pt x="12243" y="4204"/>
                    </a:lnTo>
                    <a:lnTo>
                      <a:pt x="12176" y="4304"/>
                    </a:lnTo>
                    <a:lnTo>
                      <a:pt x="12043" y="4371"/>
                    </a:lnTo>
                    <a:lnTo>
                      <a:pt x="11976" y="4371"/>
                    </a:lnTo>
                    <a:lnTo>
                      <a:pt x="11843" y="4471"/>
                    </a:lnTo>
                    <a:lnTo>
                      <a:pt x="11742" y="4537"/>
                    </a:lnTo>
                    <a:lnTo>
                      <a:pt x="11642" y="4638"/>
                    </a:lnTo>
                    <a:lnTo>
                      <a:pt x="11642" y="4638"/>
                    </a:lnTo>
                    <a:lnTo>
                      <a:pt x="11642" y="4638"/>
                    </a:lnTo>
                    <a:lnTo>
                      <a:pt x="11642" y="4638"/>
                    </a:lnTo>
                    <a:cubicBezTo>
                      <a:pt x="11542" y="4704"/>
                      <a:pt x="11509" y="4704"/>
                      <a:pt x="11509" y="4738"/>
                    </a:cubicBezTo>
                    <a:lnTo>
                      <a:pt x="11476" y="4738"/>
                    </a:lnTo>
                    <a:lnTo>
                      <a:pt x="11476" y="4738"/>
                    </a:lnTo>
                    <a:cubicBezTo>
                      <a:pt x="11376" y="4738"/>
                      <a:pt x="11342" y="4838"/>
                      <a:pt x="11342" y="4838"/>
                    </a:cubicBezTo>
                    <a:lnTo>
                      <a:pt x="11242" y="4904"/>
                    </a:lnTo>
                    <a:cubicBezTo>
                      <a:pt x="11175" y="4904"/>
                      <a:pt x="11175" y="5004"/>
                      <a:pt x="11142" y="5004"/>
                    </a:cubicBezTo>
                    <a:lnTo>
                      <a:pt x="11042" y="5071"/>
                    </a:lnTo>
                    <a:lnTo>
                      <a:pt x="10909" y="5171"/>
                    </a:lnTo>
                    <a:lnTo>
                      <a:pt x="10842" y="5238"/>
                    </a:lnTo>
                    <a:cubicBezTo>
                      <a:pt x="10742" y="5238"/>
                      <a:pt x="10742" y="5238"/>
                      <a:pt x="10708" y="5338"/>
                    </a:cubicBezTo>
                    <a:lnTo>
                      <a:pt x="10708" y="5338"/>
                    </a:lnTo>
                    <a:cubicBezTo>
                      <a:pt x="10642" y="5405"/>
                      <a:pt x="10575" y="5405"/>
                      <a:pt x="10508" y="5471"/>
                    </a:cubicBezTo>
                    <a:lnTo>
                      <a:pt x="10508" y="5471"/>
                    </a:lnTo>
                    <a:lnTo>
                      <a:pt x="10508" y="5471"/>
                    </a:lnTo>
                    <a:lnTo>
                      <a:pt x="10508" y="5471"/>
                    </a:lnTo>
                    <a:lnTo>
                      <a:pt x="10375" y="5572"/>
                    </a:lnTo>
                    <a:lnTo>
                      <a:pt x="10308" y="5572"/>
                    </a:lnTo>
                    <a:lnTo>
                      <a:pt x="10175" y="5705"/>
                    </a:lnTo>
                    <a:lnTo>
                      <a:pt x="10075" y="5705"/>
                    </a:lnTo>
                    <a:cubicBezTo>
                      <a:pt x="10075" y="5805"/>
                      <a:pt x="10008" y="5805"/>
                      <a:pt x="9941" y="5838"/>
                    </a:cubicBezTo>
                    <a:lnTo>
                      <a:pt x="9941" y="5838"/>
                    </a:lnTo>
                    <a:cubicBezTo>
                      <a:pt x="9874" y="5905"/>
                      <a:pt x="9841" y="5905"/>
                      <a:pt x="9741" y="5972"/>
                    </a:cubicBezTo>
                    <a:lnTo>
                      <a:pt x="9741" y="5972"/>
                    </a:lnTo>
                    <a:cubicBezTo>
                      <a:pt x="9674" y="6039"/>
                      <a:pt x="9608" y="6039"/>
                      <a:pt x="9608" y="6072"/>
                    </a:cubicBezTo>
                    <a:lnTo>
                      <a:pt x="9541" y="6072"/>
                    </a:lnTo>
                    <a:cubicBezTo>
                      <a:pt x="9541" y="6172"/>
                      <a:pt x="9474" y="6172"/>
                      <a:pt x="9407" y="6205"/>
                    </a:cubicBezTo>
                    <a:lnTo>
                      <a:pt x="9407" y="6205"/>
                    </a:lnTo>
                    <a:lnTo>
                      <a:pt x="9407" y="6205"/>
                    </a:lnTo>
                    <a:lnTo>
                      <a:pt x="9407" y="6205"/>
                    </a:lnTo>
                    <a:lnTo>
                      <a:pt x="9274" y="6339"/>
                    </a:lnTo>
                    <a:lnTo>
                      <a:pt x="9207" y="6339"/>
                    </a:lnTo>
                    <a:lnTo>
                      <a:pt x="9207" y="6339"/>
                    </a:lnTo>
                    <a:cubicBezTo>
                      <a:pt x="9107" y="6405"/>
                      <a:pt x="9107" y="6472"/>
                      <a:pt x="9074" y="6472"/>
                    </a:cubicBezTo>
                    <a:lnTo>
                      <a:pt x="9074" y="6472"/>
                    </a:lnTo>
                    <a:cubicBezTo>
                      <a:pt x="9007" y="6539"/>
                      <a:pt x="8940" y="6572"/>
                      <a:pt x="8874" y="6572"/>
                    </a:cubicBezTo>
                    <a:lnTo>
                      <a:pt x="8874" y="6672"/>
                    </a:lnTo>
                    <a:lnTo>
                      <a:pt x="8740" y="6806"/>
                    </a:lnTo>
                    <a:lnTo>
                      <a:pt x="8674" y="6806"/>
                    </a:lnTo>
                    <a:lnTo>
                      <a:pt x="8373" y="7073"/>
                    </a:lnTo>
                    <a:lnTo>
                      <a:pt x="8373" y="7073"/>
                    </a:lnTo>
                    <a:lnTo>
                      <a:pt x="8373" y="7073"/>
                    </a:lnTo>
                    <a:lnTo>
                      <a:pt x="8373" y="7073"/>
                    </a:lnTo>
                    <a:lnTo>
                      <a:pt x="8240" y="7206"/>
                    </a:lnTo>
                    <a:lnTo>
                      <a:pt x="8173" y="7306"/>
                    </a:lnTo>
                    <a:cubicBezTo>
                      <a:pt x="8073" y="7306"/>
                      <a:pt x="8073" y="7373"/>
                      <a:pt x="8040" y="7406"/>
                    </a:cubicBezTo>
                    <a:lnTo>
                      <a:pt x="8040" y="7406"/>
                    </a:lnTo>
                    <a:cubicBezTo>
                      <a:pt x="7940" y="7506"/>
                      <a:pt x="7906" y="7506"/>
                      <a:pt x="7906" y="7540"/>
                    </a:cubicBezTo>
                    <a:lnTo>
                      <a:pt x="7840" y="7540"/>
                    </a:lnTo>
                    <a:cubicBezTo>
                      <a:pt x="7840" y="7640"/>
                      <a:pt x="7740" y="7673"/>
                      <a:pt x="7706" y="7673"/>
                    </a:cubicBezTo>
                    <a:lnTo>
                      <a:pt x="7706" y="7740"/>
                    </a:lnTo>
                    <a:cubicBezTo>
                      <a:pt x="7606" y="7840"/>
                      <a:pt x="7573" y="7840"/>
                      <a:pt x="7573" y="7873"/>
                    </a:cubicBezTo>
                    <a:lnTo>
                      <a:pt x="7573" y="7873"/>
                    </a:lnTo>
                    <a:lnTo>
                      <a:pt x="7373" y="8073"/>
                    </a:lnTo>
                    <a:cubicBezTo>
                      <a:pt x="5471" y="9908"/>
                      <a:pt x="4037" y="12343"/>
                      <a:pt x="3036" y="14978"/>
                    </a:cubicBezTo>
                    <a:close/>
                    <a:moveTo>
                      <a:pt x="12176" y="9808"/>
                    </a:moveTo>
                    <a:cubicBezTo>
                      <a:pt x="13410" y="9374"/>
                      <a:pt x="14811" y="9074"/>
                      <a:pt x="16179" y="8907"/>
                    </a:cubicBezTo>
                    <a:cubicBezTo>
                      <a:pt x="16312" y="8207"/>
                      <a:pt x="16446" y="7640"/>
                      <a:pt x="16579" y="7006"/>
                    </a:cubicBezTo>
                    <a:cubicBezTo>
                      <a:pt x="16913" y="5305"/>
                      <a:pt x="17346" y="3837"/>
                      <a:pt x="17880" y="2703"/>
                    </a:cubicBezTo>
                    <a:cubicBezTo>
                      <a:pt x="16079" y="3570"/>
                      <a:pt x="14411" y="5338"/>
                      <a:pt x="13110" y="7740"/>
                    </a:cubicBezTo>
                    <a:cubicBezTo>
                      <a:pt x="12810" y="8340"/>
                      <a:pt x="12410" y="9007"/>
                      <a:pt x="12176" y="9808"/>
                    </a:cubicBezTo>
                    <a:close/>
                    <a:moveTo>
                      <a:pt x="18080" y="8674"/>
                    </a:moveTo>
                    <a:cubicBezTo>
                      <a:pt x="18914" y="8574"/>
                      <a:pt x="19748" y="8540"/>
                      <a:pt x="20649" y="8540"/>
                    </a:cubicBezTo>
                    <a:cubicBezTo>
                      <a:pt x="21483" y="8540"/>
                      <a:pt x="22317" y="8640"/>
                      <a:pt x="23151" y="8674"/>
                    </a:cubicBezTo>
                    <a:cubicBezTo>
                      <a:pt x="23051" y="8240"/>
                      <a:pt x="23017" y="7806"/>
                      <a:pt x="22917" y="7406"/>
                    </a:cubicBezTo>
                    <a:cubicBezTo>
                      <a:pt x="22183" y="4037"/>
                      <a:pt x="21416" y="1969"/>
                      <a:pt x="20649" y="1969"/>
                    </a:cubicBezTo>
                    <a:cubicBezTo>
                      <a:pt x="19848" y="1969"/>
                      <a:pt x="19048" y="4037"/>
                      <a:pt x="18347" y="7406"/>
                    </a:cubicBezTo>
                    <a:cubicBezTo>
                      <a:pt x="18214" y="7806"/>
                      <a:pt x="18180" y="8240"/>
                      <a:pt x="18080" y="8674"/>
                    </a:cubicBezTo>
                    <a:close/>
                    <a:moveTo>
                      <a:pt x="25052" y="8874"/>
                    </a:moveTo>
                    <a:cubicBezTo>
                      <a:pt x="26420" y="9074"/>
                      <a:pt x="27821" y="9374"/>
                      <a:pt x="29155" y="9741"/>
                    </a:cubicBezTo>
                    <a:cubicBezTo>
                      <a:pt x="28821" y="9007"/>
                      <a:pt x="28421" y="8307"/>
                      <a:pt x="28087" y="7673"/>
                    </a:cubicBezTo>
                    <a:cubicBezTo>
                      <a:pt x="26820" y="5238"/>
                      <a:pt x="25219" y="3537"/>
                      <a:pt x="23417" y="2636"/>
                    </a:cubicBezTo>
                    <a:cubicBezTo>
                      <a:pt x="23918" y="3704"/>
                      <a:pt x="24318" y="5171"/>
                      <a:pt x="24718" y="6906"/>
                    </a:cubicBezTo>
                    <a:cubicBezTo>
                      <a:pt x="24852" y="7573"/>
                      <a:pt x="24919" y="8207"/>
                      <a:pt x="25052" y="8874"/>
                    </a:cubicBezTo>
                    <a:close/>
                    <a:moveTo>
                      <a:pt x="31390" y="10542"/>
                    </a:moveTo>
                    <a:cubicBezTo>
                      <a:pt x="32691" y="11075"/>
                      <a:pt x="33925" y="11709"/>
                      <a:pt x="34992" y="12410"/>
                    </a:cubicBezTo>
                    <a:cubicBezTo>
                      <a:pt x="36227" y="13177"/>
                      <a:pt x="37261" y="14078"/>
                      <a:pt x="38161" y="14978"/>
                    </a:cubicBezTo>
                    <a:cubicBezTo>
                      <a:pt x="37194" y="12343"/>
                      <a:pt x="35726" y="9908"/>
                      <a:pt x="33858" y="7907"/>
                    </a:cubicBezTo>
                    <a:cubicBezTo>
                      <a:pt x="33758" y="7840"/>
                      <a:pt x="33758" y="7806"/>
                      <a:pt x="33725" y="7706"/>
                    </a:cubicBezTo>
                    <a:lnTo>
                      <a:pt x="33725" y="7706"/>
                    </a:lnTo>
                    <a:cubicBezTo>
                      <a:pt x="33658" y="7640"/>
                      <a:pt x="33591" y="7640"/>
                      <a:pt x="33591" y="7573"/>
                    </a:cubicBezTo>
                    <a:lnTo>
                      <a:pt x="33525" y="7506"/>
                    </a:lnTo>
                    <a:cubicBezTo>
                      <a:pt x="33425" y="7506"/>
                      <a:pt x="33425" y="7406"/>
                      <a:pt x="33391" y="7373"/>
                    </a:cubicBezTo>
                    <a:lnTo>
                      <a:pt x="33391" y="7373"/>
                    </a:lnTo>
                    <a:cubicBezTo>
                      <a:pt x="33325" y="7306"/>
                      <a:pt x="33258" y="7306"/>
                      <a:pt x="33258" y="7239"/>
                    </a:cubicBezTo>
                    <a:lnTo>
                      <a:pt x="33191" y="7239"/>
                    </a:lnTo>
                    <a:cubicBezTo>
                      <a:pt x="33191" y="7173"/>
                      <a:pt x="33091" y="7139"/>
                      <a:pt x="33058" y="7139"/>
                    </a:cubicBezTo>
                    <a:lnTo>
                      <a:pt x="33058" y="7039"/>
                    </a:lnTo>
                    <a:cubicBezTo>
                      <a:pt x="32991" y="7039"/>
                      <a:pt x="32924" y="6973"/>
                      <a:pt x="32924" y="6906"/>
                    </a:cubicBezTo>
                    <a:lnTo>
                      <a:pt x="32924" y="6906"/>
                    </a:lnTo>
                    <a:lnTo>
                      <a:pt x="32924" y="6906"/>
                    </a:lnTo>
                    <a:lnTo>
                      <a:pt x="32924" y="6906"/>
                    </a:lnTo>
                    <a:cubicBezTo>
                      <a:pt x="32824" y="6839"/>
                      <a:pt x="32724" y="6706"/>
                      <a:pt x="32591" y="6639"/>
                    </a:cubicBezTo>
                    <a:lnTo>
                      <a:pt x="32524" y="6639"/>
                    </a:lnTo>
                    <a:cubicBezTo>
                      <a:pt x="32524" y="6539"/>
                      <a:pt x="32424" y="6506"/>
                      <a:pt x="32391" y="6506"/>
                    </a:cubicBezTo>
                    <a:lnTo>
                      <a:pt x="32391" y="6405"/>
                    </a:lnTo>
                    <a:cubicBezTo>
                      <a:pt x="32324" y="6405"/>
                      <a:pt x="32257" y="6339"/>
                      <a:pt x="32257" y="6305"/>
                    </a:cubicBezTo>
                    <a:lnTo>
                      <a:pt x="32190" y="6305"/>
                    </a:lnTo>
                    <a:lnTo>
                      <a:pt x="32057" y="6172"/>
                    </a:lnTo>
                    <a:lnTo>
                      <a:pt x="32057" y="6172"/>
                    </a:lnTo>
                    <a:lnTo>
                      <a:pt x="32057" y="6172"/>
                    </a:lnTo>
                    <a:cubicBezTo>
                      <a:pt x="31990" y="6072"/>
                      <a:pt x="31924" y="6072"/>
                      <a:pt x="31924" y="6039"/>
                    </a:cubicBezTo>
                    <a:lnTo>
                      <a:pt x="31857" y="6039"/>
                    </a:lnTo>
                    <a:lnTo>
                      <a:pt x="31857" y="6039"/>
                    </a:lnTo>
                    <a:lnTo>
                      <a:pt x="31857" y="6039"/>
                    </a:lnTo>
                    <a:lnTo>
                      <a:pt x="31723" y="5905"/>
                    </a:lnTo>
                    <a:lnTo>
                      <a:pt x="31723" y="5905"/>
                    </a:lnTo>
                    <a:cubicBezTo>
                      <a:pt x="31623" y="5838"/>
                      <a:pt x="31590" y="5838"/>
                      <a:pt x="31523" y="5805"/>
                    </a:cubicBezTo>
                    <a:lnTo>
                      <a:pt x="31523" y="5805"/>
                    </a:lnTo>
                    <a:cubicBezTo>
                      <a:pt x="31423" y="5705"/>
                      <a:pt x="31390" y="5705"/>
                      <a:pt x="31390" y="5672"/>
                    </a:cubicBezTo>
                    <a:lnTo>
                      <a:pt x="31290" y="5672"/>
                    </a:lnTo>
                    <a:lnTo>
                      <a:pt x="31190" y="5538"/>
                    </a:lnTo>
                    <a:lnTo>
                      <a:pt x="31056" y="5538"/>
                    </a:lnTo>
                    <a:lnTo>
                      <a:pt x="30923" y="5405"/>
                    </a:lnTo>
                    <a:lnTo>
                      <a:pt x="30923" y="5405"/>
                    </a:lnTo>
                    <a:lnTo>
                      <a:pt x="30789" y="5305"/>
                    </a:lnTo>
                    <a:lnTo>
                      <a:pt x="30723" y="5305"/>
                    </a:lnTo>
                    <a:lnTo>
                      <a:pt x="30723" y="5305"/>
                    </a:lnTo>
                    <a:lnTo>
                      <a:pt x="30723" y="5305"/>
                    </a:lnTo>
                    <a:lnTo>
                      <a:pt x="30589" y="5171"/>
                    </a:lnTo>
                    <a:lnTo>
                      <a:pt x="30523" y="5171"/>
                    </a:lnTo>
                    <a:lnTo>
                      <a:pt x="30389" y="5071"/>
                    </a:lnTo>
                    <a:lnTo>
                      <a:pt x="30322" y="5004"/>
                    </a:lnTo>
                    <a:cubicBezTo>
                      <a:pt x="30322" y="5004"/>
                      <a:pt x="30222" y="4904"/>
                      <a:pt x="30189" y="4904"/>
                    </a:cubicBezTo>
                    <a:lnTo>
                      <a:pt x="30189" y="4838"/>
                    </a:lnTo>
                    <a:cubicBezTo>
                      <a:pt x="30089" y="4838"/>
                      <a:pt x="30056" y="4738"/>
                      <a:pt x="29955" y="4738"/>
                    </a:cubicBezTo>
                    <a:lnTo>
                      <a:pt x="29955" y="4671"/>
                    </a:lnTo>
                    <a:lnTo>
                      <a:pt x="29755" y="4571"/>
                    </a:lnTo>
                    <a:lnTo>
                      <a:pt x="29755" y="4571"/>
                    </a:lnTo>
                    <a:lnTo>
                      <a:pt x="29755" y="4571"/>
                    </a:lnTo>
                    <a:lnTo>
                      <a:pt x="29622" y="4471"/>
                    </a:lnTo>
                    <a:lnTo>
                      <a:pt x="29555" y="4471"/>
                    </a:lnTo>
                    <a:lnTo>
                      <a:pt x="29555" y="4471"/>
                    </a:lnTo>
                    <a:lnTo>
                      <a:pt x="29555" y="4471"/>
                    </a:lnTo>
                    <a:lnTo>
                      <a:pt x="29422" y="4371"/>
                    </a:lnTo>
                    <a:lnTo>
                      <a:pt x="29355" y="4304"/>
                    </a:lnTo>
                    <a:lnTo>
                      <a:pt x="29222" y="4204"/>
                    </a:lnTo>
                    <a:lnTo>
                      <a:pt x="29122" y="4204"/>
                    </a:lnTo>
                    <a:lnTo>
                      <a:pt x="29021" y="4137"/>
                    </a:lnTo>
                    <a:lnTo>
                      <a:pt x="28921" y="4037"/>
                    </a:lnTo>
                    <a:lnTo>
                      <a:pt x="28788" y="3970"/>
                    </a:lnTo>
                    <a:lnTo>
                      <a:pt x="28721" y="3870"/>
                    </a:lnTo>
                    <a:lnTo>
                      <a:pt x="28554" y="3870"/>
                    </a:lnTo>
                    <a:lnTo>
                      <a:pt x="28488" y="3804"/>
                    </a:lnTo>
                    <a:lnTo>
                      <a:pt x="28354" y="3704"/>
                    </a:lnTo>
                    <a:lnTo>
                      <a:pt x="28254" y="3603"/>
                    </a:lnTo>
                    <a:lnTo>
                      <a:pt x="28154" y="3603"/>
                    </a:lnTo>
                    <a:lnTo>
                      <a:pt x="28054" y="3537"/>
                    </a:lnTo>
                    <a:lnTo>
                      <a:pt x="27921" y="3437"/>
                    </a:lnTo>
                    <a:lnTo>
                      <a:pt x="27854" y="3437"/>
                    </a:lnTo>
                    <a:lnTo>
                      <a:pt x="27721" y="3370"/>
                    </a:lnTo>
                    <a:lnTo>
                      <a:pt x="27654" y="3270"/>
                    </a:lnTo>
                    <a:lnTo>
                      <a:pt x="27520" y="3203"/>
                    </a:lnTo>
                    <a:lnTo>
                      <a:pt x="27420" y="3203"/>
                    </a:lnTo>
                    <a:lnTo>
                      <a:pt x="27320" y="3103"/>
                    </a:lnTo>
                    <a:cubicBezTo>
                      <a:pt x="28154" y="4070"/>
                      <a:pt x="28988" y="5205"/>
                      <a:pt x="29655" y="6506"/>
                    </a:cubicBezTo>
                    <a:cubicBezTo>
                      <a:pt x="30356" y="7840"/>
                      <a:pt x="30889" y="9174"/>
                      <a:pt x="31390" y="10542"/>
                    </a:cubicBezTo>
                    <a:close/>
                    <a:moveTo>
                      <a:pt x="33191" y="7206"/>
                    </a:moveTo>
                    <a:cubicBezTo>
                      <a:pt x="33191" y="7139"/>
                      <a:pt x="33091" y="7073"/>
                      <a:pt x="33058" y="7073"/>
                    </a:cubicBezTo>
                    <a:moveTo>
                      <a:pt x="32157" y="6239"/>
                    </a:moveTo>
                    <a:lnTo>
                      <a:pt x="32024" y="6139"/>
                    </a:lnTo>
                    <a:moveTo>
                      <a:pt x="8040" y="37161"/>
                    </a:moveTo>
                    <a:lnTo>
                      <a:pt x="8173" y="37261"/>
                    </a:lnTo>
                    <a:moveTo>
                      <a:pt x="9041" y="38061"/>
                    </a:moveTo>
                    <a:cubicBezTo>
                      <a:pt x="9107" y="38162"/>
                      <a:pt x="9107" y="38195"/>
                      <a:pt x="9174" y="38195"/>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1" name="Google Shape;6811;p57"/>
              <p:cNvSpPr/>
              <p:nvPr/>
            </p:nvSpPr>
            <p:spPr>
              <a:xfrm>
                <a:off x="3500175" y="2632325"/>
                <a:ext cx="572100" cy="45900"/>
              </a:xfrm>
              <a:custGeom>
                <a:rect b="b" l="l" r="r" t="t"/>
                <a:pathLst>
                  <a:path extrusionOk="0" h="1836" w="22884">
                    <a:moveTo>
                      <a:pt x="0" y="1835"/>
                    </a:moveTo>
                    <a:lnTo>
                      <a:pt x="22883" y="1835"/>
                    </a:lnTo>
                    <a:lnTo>
                      <a:pt x="19448" y="1"/>
                    </a:lnTo>
                    <a:lnTo>
                      <a:pt x="336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2" name="Google Shape;6812;p57"/>
              <p:cNvSpPr/>
              <p:nvPr/>
            </p:nvSpPr>
            <p:spPr>
              <a:xfrm>
                <a:off x="3500175" y="2678200"/>
                <a:ext cx="572100" cy="105925"/>
              </a:xfrm>
              <a:custGeom>
                <a:rect b="b" l="l" r="r" t="t"/>
                <a:pathLst>
                  <a:path extrusionOk="0" h="4237" w="22884">
                    <a:moveTo>
                      <a:pt x="0" y="0"/>
                    </a:moveTo>
                    <a:lnTo>
                      <a:pt x="22883" y="0"/>
                    </a:lnTo>
                    <a:lnTo>
                      <a:pt x="22883" y="4237"/>
                    </a:lnTo>
                    <a:lnTo>
                      <a:pt x="0" y="4237"/>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3" name="Google Shape;6813;p57"/>
              <p:cNvSpPr/>
              <p:nvPr/>
            </p:nvSpPr>
            <p:spPr>
              <a:xfrm>
                <a:off x="3565225" y="2543925"/>
                <a:ext cx="442000" cy="36725"/>
              </a:xfrm>
              <a:custGeom>
                <a:rect b="b" l="l" r="r" t="t"/>
                <a:pathLst>
                  <a:path extrusionOk="0" h="1469" w="17680">
                    <a:moveTo>
                      <a:pt x="0" y="1468"/>
                    </a:moveTo>
                    <a:lnTo>
                      <a:pt x="17679" y="1468"/>
                    </a:lnTo>
                    <a:lnTo>
                      <a:pt x="14944" y="1"/>
                    </a:lnTo>
                    <a:lnTo>
                      <a:pt x="26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4" name="Google Shape;6814;p57"/>
              <p:cNvSpPr/>
              <p:nvPr/>
            </p:nvSpPr>
            <p:spPr>
              <a:xfrm>
                <a:off x="3565225" y="2580625"/>
                <a:ext cx="440325" cy="80925"/>
              </a:xfrm>
              <a:custGeom>
                <a:rect b="b" l="l" r="r" t="t"/>
                <a:pathLst>
                  <a:path extrusionOk="0" h="3237" w="17613">
                    <a:moveTo>
                      <a:pt x="0" y="0"/>
                    </a:moveTo>
                    <a:lnTo>
                      <a:pt x="17613" y="0"/>
                    </a:lnTo>
                    <a:lnTo>
                      <a:pt x="17613" y="3236"/>
                    </a:lnTo>
                    <a:lnTo>
                      <a:pt x="0" y="3236"/>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5" name="Google Shape;6815;p57"/>
              <p:cNvSpPr/>
              <p:nvPr/>
            </p:nvSpPr>
            <p:spPr>
              <a:xfrm>
                <a:off x="3629425" y="2435525"/>
                <a:ext cx="311925" cy="25875"/>
              </a:xfrm>
              <a:custGeom>
                <a:rect b="b" l="l" r="r" t="t"/>
                <a:pathLst>
                  <a:path extrusionOk="0" h="1035" w="12477">
                    <a:moveTo>
                      <a:pt x="1" y="1034"/>
                    </a:moveTo>
                    <a:lnTo>
                      <a:pt x="12476" y="1034"/>
                    </a:lnTo>
                    <a:lnTo>
                      <a:pt x="10575" y="0"/>
                    </a:lnTo>
                    <a:lnTo>
                      <a:pt x="183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6" name="Google Shape;6816;p57"/>
              <p:cNvSpPr/>
              <p:nvPr/>
            </p:nvSpPr>
            <p:spPr>
              <a:xfrm>
                <a:off x="3629425" y="2461375"/>
                <a:ext cx="311925" cy="102600"/>
              </a:xfrm>
              <a:custGeom>
                <a:rect b="b" l="l" r="r" t="t"/>
                <a:pathLst>
                  <a:path extrusionOk="0" h="4104" w="12477">
                    <a:moveTo>
                      <a:pt x="1" y="0"/>
                    </a:moveTo>
                    <a:lnTo>
                      <a:pt x="12476" y="0"/>
                    </a:lnTo>
                    <a:lnTo>
                      <a:pt x="12476" y="4103"/>
                    </a:lnTo>
                    <a:lnTo>
                      <a:pt x="1" y="4103"/>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7" name="Google Shape;6817;p57"/>
              <p:cNvSpPr/>
              <p:nvPr/>
            </p:nvSpPr>
            <p:spPr>
              <a:xfrm>
                <a:off x="3588575" y="2196175"/>
                <a:ext cx="394475" cy="251050"/>
              </a:xfrm>
              <a:custGeom>
                <a:rect b="b" l="l" r="r" t="t"/>
                <a:pathLst>
                  <a:path extrusionOk="0" h="10042" w="15779">
                    <a:moveTo>
                      <a:pt x="0" y="1"/>
                    </a:moveTo>
                    <a:cubicBezTo>
                      <a:pt x="0" y="1"/>
                      <a:pt x="2969" y="2536"/>
                      <a:pt x="3369" y="4737"/>
                    </a:cubicBezTo>
                    <a:cubicBezTo>
                      <a:pt x="3703" y="6939"/>
                      <a:pt x="3669" y="9174"/>
                      <a:pt x="3603" y="10041"/>
                    </a:cubicBezTo>
                    <a:lnTo>
                      <a:pt x="12109" y="10041"/>
                    </a:lnTo>
                    <a:cubicBezTo>
                      <a:pt x="12042" y="9174"/>
                      <a:pt x="11975" y="6939"/>
                      <a:pt x="12376" y="4737"/>
                    </a:cubicBezTo>
                    <a:cubicBezTo>
                      <a:pt x="12809" y="2536"/>
                      <a:pt x="15778" y="1"/>
                      <a:pt x="1577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8" name="Google Shape;6818;p57"/>
              <p:cNvSpPr/>
              <p:nvPr/>
            </p:nvSpPr>
            <p:spPr>
              <a:xfrm>
                <a:off x="3233325" y="1129575"/>
                <a:ext cx="1104125" cy="1110000"/>
              </a:xfrm>
              <a:custGeom>
                <a:rect b="b" l="l" r="r" t="t"/>
                <a:pathLst>
                  <a:path extrusionOk="0" h="44400" w="44165">
                    <a:moveTo>
                      <a:pt x="22116" y="1"/>
                    </a:moveTo>
                    <a:cubicBezTo>
                      <a:pt x="28187" y="1"/>
                      <a:pt x="33691" y="2503"/>
                      <a:pt x="37694" y="6472"/>
                    </a:cubicBezTo>
                    <a:cubicBezTo>
                      <a:pt x="41696" y="10408"/>
                      <a:pt x="44165" y="16046"/>
                      <a:pt x="44165" y="22183"/>
                    </a:cubicBezTo>
                    <a:cubicBezTo>
                      <a:pt x="44165" y="28288"/>
                      <a:pt x="41663" y="33825"/>
                      <a:pt x="37694" y="37828"/>
                    </a:cubicBezTo>
                    <a:cubicBezTo>
                      <a:pt x="33691" y="41898"/>
                      <a:pt x="28187" y="44399"/>
                      <a:pt x="22116" y="44399"/>
                    </a:cubicBezTo>
                    <a:cubicBezTo>
                      <a:pt x="15978" y="44399"/>
                      <a:pt x="10474" y="41898"/>
                      <a:pt x="6471" y="37861"/>
                    </a:cubicBezTo>
                    <a:cubicBezTo>
                      <a:pt x="2468" y="33858"/>
                      <a:pt x="0" y="28354"/>
                      <a:pt x="0" y="22217"/>
                    </a:cubicBezTo>
                    <a:cubicBezTo>
                      <a:pt x="0" y="16079"/>
                      <a:pt x="2502" y="10508"/>
                      <a:pt x="6471" y="6506"/>
                    </a:cubicBezTo>
                    <a:cubicBezTo>
                      <a:pt x="10474" y="2469"/>
                      <a:pt x="15978" y="1"/>
                      <a:pt x="22116" y="1"/>
                    </a:cubicBezTo>
                    <a:close/>
                    <a:moveTo>
                      <a:pt x="41530" y="25152"/>
                    </a:moveTo>
                    <a:cubicBezTo>
                      <a:pt x="40362" y="25686"/>
                      <a:pt x="38894" y="26186"/>
                      <a:pt x="37193" y="26520"/>
                    </a:cubicBezTo>
                    <a:cubicBezTo>
                      <a:pt x="36660" y="26653"/>
                      <a:pt x="35959" y="26820"/>
                      <a:pt x="35325" y="26920"/>
                    </a:cubicBezTo>
                    <a:cubicBezTo>
                      <a:pt x="35125" y="28421"/>
                      <a:pt x="34825" y="29889"/>
                      <a:pt x="34458" y="31257"/>
                    </a:cubicBezTo>
                    <a:cubicBezTo>
                      <a:pt x="35192" y="30990"/>
                      <a:pt x="35892" y="30556"/>
                      <a:pt x="36526" y="30222"/>
                    </a:cubicBezTo>
                    <a:cubicBezTo>
                      <a:pt x="38861" y="28821"/>
                      <a:pt x="40662" y="27087"/>
                      <a:pt x="41530" y="25152"/>
                    </a:cubicBezTo>
                    <a:close/>
                    <a:moveTo>
                      <a:pt x="33290" y="27320"/>
                    </a:moveTo>
                    <a:cubicBezTo>
                      <a:pt x="31556" y="27521"/>
                      <a:pt x="29688" y="27721"/>
                      <a:pt x="27686" y="27854"/>
                    </a:cubicBezTo>
                    <a:cubicBezTo>
                      <a:pt x="27620" y="29856"/>
                      <a:pt x="27386" y="31724"/>
                      <a:pt x="27153" y="33425"/>
                    </a:cubicBezTo>
                    <a:cubicBezTo>
                      <a:pt x="28954" y="33158"/>
                      <a:pt x="30622" y="32724"/>
                      <a:pt x="32123" y="32257"/>
                    </a:cubicBezTo>
                    <a:cubicBezTo>
                      <a:pt x="32557" y="30689"/>
                      <a:pt x="32990" y="29022"/>
                      <a:pt x="33290" y="27320"/>
                    </a:cubicBezTo>
                    <a:close/>
                    <a:moveTo>
                      <a:pt x="25685" y="27887"/>
                    </a:moveTo>
                    <a:cubicBezTo>
                      <a:pt x="24518" y="27988"/>
                      <a:pt x="23350" y="27988"/>
                      <a:pt x="22116" y="27988"/>
                    </a:cubicBezTo>
                    <a:cubicBezTo>
                      <a:pt x="20848" y="27988"/>
                      <a:pt x="19614" y="27988"/>
                      <a:pt x="18447" y="27887"/>
                    </a:cubicBezTo>
                    <a:cubicBezTo>
                      <a:pt x="18547" y="29989"/>
                      <a:pt x="18780" y="31890"/>
                      <a:pt x="19047" y="33592"/>
                    </a:cubicBezTo>
                    <a:cubicBezTo>
                      <a:pt x="20014" y="33725"/>
                      <a:pt x="21048" y="33725"/>
                      <a:pt x="22116" y="33725"/>
                    </a:cubicBezTo>
                    <a:cubicBezTo>
                      <a:pt x="23150" y="33725"/>
                      <a:pt x="24117" y="33725"/>
                      <a:pt x="25151" y="33592"/>
                    </a:cubicBezTo>
                    <a:cubicBezTo>
                      <a:pt x="25385" y="31890"/>
                      <a:pt x="25585" y="29989"/>
                      <a:pt x="25685" y="27887"/>
                    </a:cubicBezTo>
                    <a:close/>
                    <a:moveTo>
                      <a:pt x="16445" y="27854"/>
                    </a:moveTo>
                    <a:cubicBezTo>
                      <a:pt x="14444" y="27721"/>
                      <a:pt x="12542" y="27521"/>
                      <a:pt x="10841" y="27320"/>
                    </a:cubicBezTo>
                    <a:cubicBezTo>
                      <a:pt x="11141" y="29022"/>
                      <a:pt x="11542" y="30689"/>
                      <a:pt x="12009" y="32257"/>
                    </a:cubicBezTo>
                    <a:cubicBezTo>
                      <a:pt x="13610" y="32758"/>
                      <a:pt x="15278" y="33158"/>
                      <a:pt x="16979" y="33425"/>
                    </a:cubicBezTo>
                    <a:cubicBezTo>
                      <a:pt x="16712" y="31690"/>
                      <a:pt x="16612" y="29856"/>
                      <a:pt x="16445" y="27854"/>
                    </a:cubicBezTo>
                    <a:close/>
                    <a:moveTo>
                      <a:pt x="8873" y="26920"/>
                    </a:moveTo>
                    <a:cubicBezTo>
                      <a:pt x="8173" y="26787"/>
                      <a:pt x="7605" y="26653"/>
                      <a:pt x="6972" y="26520"/>
                    </a:cubicBezTo>
                    <a:cubicBezTo>
                      <a:pt x="5270" y="26186"/>
                      <a:pt x="3803" y="25686"/>
                      <a:pt x="2669" y="25119"/>
                    </a:cubicBezTo>
                    <a:cubicBezTo>
                      <a:pt x="3536" y="27054"/>
                      <a:pt x="5304" y="28821"/>
                      <a:pt x="7706" y="30222"/>
                    </a:cubicBezTo>
                    <a:cubicBezTo>
                      <a:pt x="8339" y="30556"/>
                      <a:pt x="9006" y="30956"/>
                      <a:pt x="9707" y="31257"/>
                    </a:cubicBezTo>
                    <a:cubicBezTo>
                      <a:pt x="9340" y="29889"/>
                      <a:pt x="9107" y="28488"/>
                      <a:pt x="8873" y="26920"/>
                    </a:cubicBezTo>
                    <a:close/>
                    <a:moveTo>
                      <a:pt x="2669" y="19215"/>
                    </a:moveTo>
                    <a:cubicBezTo>
                      <a:pt x="3769" y="18681"/>
                      <a:pt x="5204" y="18181"/>
                      <a:pt x="6972" y="17747"/>
                    </a:cubicBezTo>
                    <a:cubicBezTo>
                      <a:pt x="7605" y="17647"/>
                      <a:pt x="8206" y="17480"/>
                      <a:pt x="8873" y="17413"/>
                    </a:cubicBezTo>
                    <a:cubicBezTo>
                      <a:pt x="9107" y="15912"/>
                      <a:pt x="9373" y="14378"/>
                      <a:pt x="9707" y="13010"/>
                    </a:cubicBezTo>
                    <a:cubicBezTo>
                      <a:pt x="9006" y="13344"/>
                      <a:pt x="8339" y="13711"/>
                      <a:pt x="7706" y="14078"/>
                    </a:cubicBezTo>
                    <a:cubicBezTo>
                      <a:pt x="5304" y="15512"/>
                      <a:pt x="3536" y="17313"/>
                      <a:pt x="2669" y="19215"/>
                    </a:cubicBezTo>
                    <a:close/>
                    <a:moveTo>
                      <a:pt x="10874" y="17080"/>
                    </a:moveTo>
                    <a:cubicBezTo>
                      <a:pt x="12609" y="16813"/>
                      <a:pt x="14477" y="16679"/>
                      <a:pt x="16478" y="16546"/>
                    </a:cubicBezTo>
                    <a:cubicBezTo>
                      <a:pt x="16612" y="14545"/>
                      <a:pt x="16779" y="12677"/>
                      <a:pt x="17012" y="10975"/>
                    </a:cubicBezTo>
                    <a:cubicBezTo>
                      <a:pt x="15311" y="11242"/>
                      <a:pt x="13643" y="11576"/>
                      <a:pt x="12042" y="12143"/>
                    </a:cubicBezTo>
                    <a:cubicBezTo>
                      <a:pt x="11542" y="13644"/>
                      <a:pt x="11141" y="15312"/>
                      <a:pt x="10874" y="17080"/>
                    </a:cubicBezTo>
                    <a:close/>
                    <a:moveTo>
                      <a:pt x="18447" y="16379"/>
                    </a:moveTo>
                    <a:cubicBezTo>
                      <a:pt x="19614" y="16379"/>
                      <a:pt x="20848" y="16313"/>
                      <a:pt x="22116" y="16313"/>
                    </a:cubicBezTo>
                    <a:cubicBezTo>
                      <a:pt x="23350" y="16313"/>
                      <a:pt x="24518" y="16379"/>
                      <a:pt x="25685" y="16379"/>
                    </a:cubicBezTo>
                    <a:cubicBezTo>
                      <a:pt x="25618" y="14311"/>
                      <a:pt x="25385" y="12376"/>
                      <a:pt x="25151" y="10675"/>
                    </a:cubicBezTo>
                    <a:cubicBezTo>
                      <a:pt x="24117" y="10575"/>
                      <a:pt x="23150" y="10542"/>
                      <a:pt x="22116" y="10542"/>
                    </a:cubicBezTo>
                    <a:cubicBezTo>
                      <a:pt x="21048" y="10542"/>
                      <a:pt x="20014" y="10642"/>
                      <a:pt x="19047" y="10675"/>
                    </a:cubicBezTo>
                    <a:cubicBezTo>
                      <a:pt x="18813" y="12376"/>
                      <a:pt x="18613" y="14344"/>
                      <a:pt x="18447" y="16379"/>
                    </a:cubicBezTo>
                    <a:close/>
                    <a:moveTo>
                      <a:pt x="27686" y="16546"/>
                    </a:moveTo>
                    <a:cubicBezTo>
                      <a:pt x="29688" y="16679"/>
                      <a:pt x="31556" y="16846"/>
                      <a:pt x="33257" y="17080"/>
                    </a:cubicBezTo>
                    <a:cubicBezTo>
                      <a:pt x="32990" y="15312"/>
                      <a:pt x="32557" y="13644"/>
                      <a:pt x="32090" y="12143"/>
                    </a:cubicBezTo>
                    <a:cubicBezTo>
                      <a:pt x="30589" y="11576"/>
                      <a:pt x="28921" y="11242"/>
                      <a:pt x="27153" y="10975"/>
                    </a:cubicBezTo>
                    <a:cubicBezTo>
                      <a:pt x="27386" y="12677"/>
                      <a:pt x="27620" y="14545"/>
                      <a:pt x="27686" y="16546"/>
                    </a:cubicBezTo>
                    <a:close/>
                    <a:moveTo>
                      <a:pt x="35359" y="17413"/>
                    </a:moveTo>
                    <a:cubicBezTo>
                      <a:pt x="35992" y="17513"/>
                      <a:pt x="36660" y="17647"/>
                      <a:pt x="37227" y="17747"/>
                    </a:cubicBezTo>
                    <a:cubicBezTo>
                      <a:pt x="38961" y="18181"/>
                      <a:pt x="40396" y="18614"/>
                      <a:pt x="41563" y="19215"/>
                    </a:cubicBezTo>
                    <a:cubicBezTo>
                      <a:pt x="40696" y="17313"/>
                      <a:pt x="38894" y="15512"/>
                      <a:pt x="36526" y="14144"/>
                    </a:cubicBezTo>
                    <a:cubicBezTo>
                      <a:pt x="35892" y="13711"/>
                      <a:pt x="35225" y="13377"/>
                      <a:pt x="34425" y="13044"/>
                    </a:cubicBezTo>
                    <a:cubicBezTo>
                      <a:pt x="34858" y="14378"/>
                      <a:pt x="35158" y="15912"/>
                      <a:pt x="35359" y="17413"/>
                    </a:cubicBezTo>
                    <a:close/>
                    <a:moveTo>
                      <a:pt x="36793" y="24585"/>
                    </a:moveTo>
                    <a:cubicBezTo>
                      <a:pt x="40062" y="23851"/>
                      <a:pt x="42163" y="23017"/>
                      <a:pt x="42163" y="22183"/>
                    </a:cubicBezTo>
                    <a:cubicBezTo>
                      <a:pt x="42163" y="21349"/>
                      <a:pt x="40062" y="20482"/>
                      <a:pt x="36793" y="19682"/>
                    </a:cubicBezTo>
                    <a:cubicBezTo>
                      <a:pt x="36359" y="19582"/>
                      <a:pt x="35959" y="19548"/>
                      <a:pt x="35525" y="19381"/>
                    </a:cubicBezTo>
                    <a:cubicBezTo>
                      <a:pt x="35592" y="20249"/>
                      <a:pt x="35592" y="21249"/>
                      <a:pt x="35592" y="22150"/>
                    </a:cubicBezTo>
                    <a:cubicBezTo>
                      <a:pt x="35592" y="23017"/>
                      <a:pt x="35592" y="23918"/>
                      <a:pt x="35525" y="24819"/>
                    </a:cubicBezTo>
                    <a:cubicBezTo>
                      <a:pt x="35959" y="24819"/>
                      <a:pt x="36359" y="24719"/>
                      <a:pt x="36793" y="24585"/>
                    </a:cubicBezTo>
                    <a:close/>
                    <a:moveTo>
                      <a:pt x="33557" y="19081"/>
                    </a:moveTo>
                    <a:cubicBezTo>
                      <a:pt x="31789" y="18881"/>
                      <a:pt x="29888" y="18681"/>
                      <a:pt x="27853" y="18547"/>
                    </a:cubicBezTo>
                    <a:cubicBezTo>
                      <a:pt x="27953" y="19715"/>
                      <a:pt x="27953" y="20983"/>
                      <a:pt x="27953" y="22217"/>
                    </a:cubicBezTo>
                    <a:cubicBezTo>
                      <a:pt x="27953" y="23484"/>
                      <a:pt x="27953" y="24719"/>
                      <a:pt x="27853" y="25886"/>
                    </a:cubicBezTo>
                    <a:cubicBezTo>
                      <a:pt x="29955" y="25753"/>
                      <a:pt x="31789" y="25552"/>
                      <a:pt x="33557" y="25252"/>
                    </a:cubicBezTo>
                    <a:cubicBezTo>
                      <a:pt x="33657" y="24318"/>
                      <a:pt x="33657" y="23251"/>
                      <a:pt x="33657" y="22217"/>
                    </a:cubicBezTo>
                    <a:cubicBezTo>
                      <a:pt x="33657" y="21183"/>
                      <a:pt x="33624" y="20149"/>
                      <a:pt x="33557" y="19081"/>
                    </a:cubicBezTo>
                    <a:close/>
                    <a:moveTo>
                      <a:pt x="25818" y="18381"/>
                    </a:moveTo>
                    <a:cubicBezTo>
                      <a:pt x="24551" y="18381"/>
                      <a:pt x="23317" y="18314"/>
                      <a:pt x="22082" y="18314"/>
                    </a:cubicBezTo>
                    <a:cubicBezTo>
                      <a:pt x="20815" y="18314"/>
                      <a:pt x="19547" y="18381"/>
                      <a:pt x="18313" y="18381"/>
                    </a:cubicBezTo>
                    <a:cubicBezTo>
                      <a:pt x="18313" y="19648"/>
                      <a:pt x="18213" y="20882"/>
                      <a:pt x="18213" y="22183"/>
                    </a:cubicBezTo>
                    <a:cubicBezTo>
                      <a:pt x="18213" y="23418"/>
                      <a:pt x="18313" y="24719"/>
                      <a:pt x="18313" y="25886"/>
                    </a:cubicBezTo>
                    <a:cubicBezTo>
                      <a:pt x="19547" y="25953"/>
                      <a:pt x="20815" y="25953"/>
                      <a:pt x="22082" y="25953"/>
                    </a:cubicBezTo>
                    <a:cubicBezTo>
                      <a:pt x="23350" y="25953"/>
                      <a:pt x="24584" y="25953"/>
                      <a:pt x="25818" y="25886"/>
                    </a:cubicBezTo>
                    <a:cubicBezTo>
                      <a:pt x="25885" y="24719"/>
                      <a:pt x="25885" y="23384"/>
                      <a:pt x="25885" y="22183"/>
                    </a:cubicBezTo>
                    <a:cubicBezTo>
                      <a:pt x="25885" y="20882"/>
                      <a:pt x="25885" y="19648"/>
                      <a:pt x="25818" y="18381"/>
                    </a:cubicBezTo>
                    <a:close/>
                    <a:moveTo>
                      <a:pt x="16312" y="18547"/>
                    </a:moveTo>
                    <a:cubicBezTo>
                      <a:pt x="14310" y="18681"/>
                      <a:pt x="12376" y="18881"/>
                      <a:pt x="10641" y="19081"/>
                    </a:cubicBezTo>
                    <a:cubicBezTo>
                      <a:pt x="10541" y="20149"/>
                      <a:pt x="10508" y="21183"/>
                      <a:pt x="10508" y="22183"/>
                    </a:cubicBezTo>
                    <a:cubicBezTo>
                      <a:pt x="10508" y="23184"/>
                      <a:pt x="10574" y="24252"/>
                      <a:pt x="10641" y="25219"/>
                    </a:cubicBezTo>
                    <a:cubicBezTo>
                      <a:pt x="12342" y="25519"/>
                      <a:pt x="14310" y="25719"/>
                      <a:pt x="16312" y="25853"/>
                    </a:cubicBezTo>
                    <a:cubicBezTo>
                      <a:pt x="16312" y="24685"/>
                      <a:pt x="16212" y="23418"/>
                      <a:pt x="16212" y="22183"/>
                    </a:cubicBezTo>
                    <a:cubicBezTo>
                      <a:pt x="16212" y="20916"/>
                      <a:pt x="16312" y="19715"/>
                      <a:pt x="16312" y="18547"/>
                    </a:cubicBezTo>
                    <a:close/>
                    <a:moveTo>
                      <a:pt x="8673" y="19415"/>
                    </a:moveTo>
                    <a:cubicBezTo>
                      <a:pt x="8173" y="19548"/>
                      <a:pt x="7806" y="19648"/>
                      <a:pt x="7372" y="19715"/>
                    </a:cubicBezTo>
                    <a:cubicBezTo>
                      <a:pt x="4103" y="20482"/>
                      <a:pt x="2001" y="21383"/>
                      <a:pt x="2001" y="22217"/>
                    </a:cubicBezTo>
                    <a:cubicBezTo>
                      <a:pt x="2001" y="23051"/>
                      <a:pt x="4103" y="23885"/>
                      <a:pt x="7372" y="24652"/>
                    </a:cubicBezTo>
                    <a:cubicBezTo>
                      <a:pt x="7806" y="24752"/>
                      <a:pt x="8206" y="24852"/>
                      <a:pt x="8673" y="24919"/>
                    </a:cubicBezTo>
                    <a:cubicBezTo>
                      <a:pt x="8606" y="24051"/>
                      <a:pt x="8539" y="23117"/>
                      <a:pt x="8539" y="22250"/>
                    </a:cubicBezTo>
                    <a:cubicBezTo>
                      <a:pt x="8506" y="21316"/>
                      <a:pt x="8606" y="20349"/>
                      <a:pt x="8673" y="19415"/>
                    </a:cubicBezTo>
                    <a:close/>
                    <a:moveTo>
                      <a:pt x="40863" y="29355"/>
                    </a:moveTo>
                    <a:cubicBezTo>
                      <a:pt x="39995" y="30323"/>
                      <a:pt x="38794" y="31156"/>
                      <a:pt x="37493" y="31990"/>
                    </a:cubicBezTo>
                    <a:cubicBezTo>
                      <a:pt x="36393" y="32691"/>
                      <a:pt x="35058" y="33258"/>
                      <a:pt x="33591" y="33758"/>
                    </a:cubicBezTo>
                    <a:cubicBezTo>
                      <a:pt x="33090" y="35226"/>
                      <a:pt x="32523" y="36527"/>
                      <a:pt x="31823" y="37695"/>
                    </a:cubicBezTo>
                    <a:cubicBezTo>
                      <a:pt x="31056" y="38929"/>
                      <a:pt x="30155" y="40096"/>
                      <a:pt x="29254" y="41064"/>
                    </a:cubicBezTo>
                    <a:cubicBezTo>
                      <a:pt x="29254" y="40997"/>
                      <a:pt x="29354" y="40997"/>
                      <a:pt x="29388" y="40997"/>
                    </a:cubicBezTo>
                    <a:lnTo>
                      <a:pt x="29488" y="40897"/>
                    </a:lnTo>
                    <a:lnTo>
                      <a:pt x="29588" y="40830"/>
                    </a:lnTo>
                    <a:lnTo>
                      <a:pt x="29688" y="40830"/>
                    </a:lnTo>
                    <a:lnTo>
                      <a:pt x="29888" y="40730"/>
                    </a:lnTo>
                    <a:lnTo>
                      <a:pt x="29988" y="40730"/>
                    </a:lnTo>
                    <a:lnTo>
                      <a:pt x="30088" y="40597"/>
                    </a:lnTo>
                    <a:lnTo>
                      <a:pt x="30188" y="40597"/>
                    </a:lnTo>
                    <a:lnTo>
                      <a:pt x="30322" y="40530"/>
                    </a:lnTo>
                    <a:lnTo>
                      <a:pt x="30388" y="40530"/>
                    </a:lnTo>
                    <a:lnTo>
                      <a:pt x="30522" y="40430"/>
                    </a:lnTo>
                    <a:lnTo>
                      <a:pt x="30655" y="40363"/>
                    </a:lnTo>
                    <a:lnTo>
                      <a:pt x="30755" y="40263"/>
                    </a:lnTo>
                    <a:lnTo>
                      <a:pt x="30755" y="40263"/>
                    </a:lnTo>
                    <a:lnTo>
                      <a:pt x="30989" y="40196"/>
                    </a:lnTo>
                    <a:lnTo>
                      <a:pt x="31056" y="40096"/>
                    </a:lnTo>
                    <a:lnTo>
                      <a:pt x="31189" y="40030"/>
                    </a:lnTo>
                    <a:lnTo>
                      <a:pt x="31256" y="39929"/>
                    </a:lnTo>
                    <a:lnTo>
                      <a:pt x="31389" y="39863"/>
                    </a:lnTo>
                    <a:lnTo>
                      <a:pt x="31489" y="39863"/>
                    </a:lnTo>
                    <a:lnTo>
                      <a:pt x="31589" y="39763"/>
                    </a:lnTo>
                    <a:lnTo>
                      <a:pt x="31689" y="39696"/>
                    </a:lnTo>
                    <a:lnTo>
                      <a:pt x="31689" y="39696"/>
                    </a:lnTo>
                    <a:lnTo>
                      <a:pt x="31689" y="39696"/>
                    </a:lnTo>
                    <a:cubicBezTo>
                      <a:pt x="31756" y="39696"/>
                      <a:pt x="31823" y="39596"/>
                      <a:pt x="31823" y="39596"/>
                    </a:cubicBezTo>
                    <a:lnTo>
                      <a:pt x="31889" y="39596"/>
                    </a:lnTo>
                    <a:lnTo>
                      <a:pt x="31889" y="39596"/>
                    </a:lnTo>
                    <a:cubicBezTo>
                      <a:pt x="31990" y="39529"/>
                      <a:pt x="32023" y="39529"/>
                      <a:pt x="32023" y="39496"/>
                    </a:cubicBezTo>
                    <a:lnTo>
                      <a:pt x="32090" y="39496"/>
                    </a:lnTo>
                    <a:cubicBezTo>
                      <a:pt x="32190" y="39396"/>
                      <a:pt x="32223" y="39396"/>
                      <a:pt x="32323" y="39362"/>
                    </a:cubicBezTo>
                    <a:lnTo>
                      <a:pt x="32323" y="39362"/>
                    </a:lnTo>
                    <a:lnTo>
                      <a:pt x="32523" y="39262"/>
                    </a:lnTo>
                    <a:lnTo>
                      <a:pt x="32523" y="39196"/>
                    </a:lnTo>
                    <a:cubicBezTo>
                      <a:pt x="32590" y="39196"/>
                      <a:pt x="32657" y="39096"/>
                      <a:pt x="32723" y="39096"/>
                    </a:cubicBezTo>
                    <a:lnTo>
                      <a:pt x="32723" y="39029"/>
                    </a:lnTo>
                    <a:cubicBezTo>
                      <a:pt x="32823" y="39029"/>
                      <a:pt x="32857" y="38929"/>
                      <a:pt x="32924" y="38929"/>
                    </a:cubicBezTo>
                    <a:lnTo>
                      <a:pt x="32924" y="38929"/>
                    </a:lnTo>
                    <a:lnTo>
                      <a:pt x="32924" y="38929"/>
                    </a:lnTo>
                    <a:lnTo>
                      <a:pt x="32924" y="38862"/>
                    </a:lnTo>
                    <a:lnTo>
                      <a:pt x="33057" y="38762"/>
                    </a:lnTo>
                    <a:lnTo>
                      <a:pt x="33157" y="38762"/>
                    </a:lnTo>
                    <a:cubicBezTo>
                      <a:pt x="33224" y="38695"/>
                      <a:pt x="33257" y="38695"/>
                      <a:pt x="33257" y="38662"/>
                    </a:cubicBezTo>
                    <a:lnTo>
                      <a:pt x="33357" y="38662"/>
                    </a:lnTo>
                    <a:cubicBezTo>
                      <a:pt x="33424" y="38562"/>
                      <a:pt x="33491" y="38562"/>
                      <a:pt x="33491" y="38528"/>
                    </a:cubicBezTo>
                    <a:lnTo>
                      <a:pt x="33557" y="38528"/>
                    </a:lnTo>
                    <a:lnTo>
                      <a:pt x="33691" y="38395"/>
                    </a:lnTo>
                    <a:lnTo>
                      <a:pt x="33757" y="38328"/>
                    </a:lnTo>
                    <a:cubicBezTo>
                      <a:pt x="33858" y="38328"/>
                      <a:pt x="33891" y="38228"/>
                      <a:pt x="33891" y="38228"/>
                    </a:cubicBezTo>
                    <a:lnTo>
                      <a:pt x="33991" y="38228"/>
                    </a:lnTo>
                    <a:cubicBezTo>
                      <a:pt x="33991" y="38162"/>
                      <a:pt x="34058" y="38095"/>
                      <a:pt x="34091" y="38095"/>
                    </a:cubicBezTo>
                    <a:lnTo>
                      <a:pt x="34091" y="38095"/>
                    </a:lnTo>
                    <a:lnTo>
                      <a:pt x="34091" y="38095"/>
                    </a:lnTo>
                    <a:lnTo>
                      <a:pt x="34191" y="38028"/>
                    </a:lnTo>
                    <a:lnTo>
                      <a:pt x="34325" y="37928"/>
                    </a:lnTo>
                    <a:lnTo>
                      <a:pt x="34325" y="37861"/>
                    </a:lnTo>
                    <a:lnTo>
                      <a:pt x="34325" y="37861"/>
                    </a:lnTo>
                    <a:cubicBezTo>
                      <a:pt x="34391" y="37861"/>
                      <a:pt x="34425" y="37761"/>
                      <a:pt x="34525" y="37728"/>
                    </a:cubicBezTo>
                    <a:lnTo>
                      <a:pt x="34525" y="37728"/>
                    </a:lnTo>
                    <a:cubicBezTo>
                      <a:pt x="34591" y="37728"/>
                      <a:pt x="34658" y="37661"/>
                      <a:pt x="34658" y="37594"/>
                    </a:cubicBezTo>
                    <a:lnTo>
                      <a:pt x="34725" y="37594"/>
                    </a:lnTo>
                    <a:lnTo>
                      <a:pt x="34858" y="37494"/>
                    </a:lnTo>
                    <a:lnTo>
                      <a:pt x="34925" y="37494"/>
                    </a:lnTo>
                    <a:cubicBezTo>
                      <a:pt x="35025" y="37361"/>
                      <a:pt x="35158" y="37261"/>
                      <a:pt x="35259" y="37161"/>
                    </a:cubicBezTo>
                    <a:lnTo>
                      <a:pt x="35259" y="37161"/>
                    </a:lnTo>
                    <a:lnTo>
                      <a:pt x="35259" y="37161"/>
                    </a:lnTo>
                    <a:lnTo>
                      <a:pt x="35259" y="37161"/>
                    </a:lnTo>
                    <a:lnTo>
                      <a:pt x="35392" y="37027"/>
                    </a:lnTo>
                    <a:lnTo>
                      <a:pt x="35392" y="37027"/>
                    </a:lnTo>
                    <a:cubicBezTo>
                      <a:pt x="35492" y="36927"/>
                      <a:pt x="35525" y="36927"/>
                      <a:pt x="35592" y="36894"/>
                    </a:cubicBezTo>
                    <a:lnTo>
                      <a:pt x="35592" y="36894"/>
                    </a:lnTo>
                    <a:cubicBezTo>
                      <a:pt x="35692" y="36827"/>
                      <a:pt x="35726" y="36761"/>
                      <a:pt x="35726" y="36694"/>
                    </a:cubicBezTo>
                    <a:lnTo>
                      <a:pt x="35826" y="36694"/>
                    </a:lnTo>
                    <a:cubicBezTo>
                      <a:pt x="35826" y="36594"/>
                      <a:pt x="35892" y="36594"/>
                      <a:pt x="35959" y="36560"/>
                    </a:cubicBezTo>
                    <a:lnTo>
                      <a:pt x="35959" y="36560"/>
                    </a:lnTo>
                    <a:lnTo>
                      <a:pt x="36059" y="36427"/>
                    </a:lnTo>
                    <a:lnTo>
                      <a:pt x="36159" y="36360"/>
                    </a:lnTo>
                    <a:lnTo>
                      <a:pt x="36293" y="36227"/>
                    </a:lnTo>
                    <a:cubicBezTo>
                      <a:pt x="38327" y="34492"/>
                      <a:pt x="39895" y="32057"/>
                      <a:pt x="40863" y="29355"/>
                    </a:cubicBezTo>
                    <a:close/>
                    <a:moveTo>
                      <a:pt x="31189" y="34592"/>
                    </a:moveTo>
                    <a:cubicBezTo>
                      <a:pt x="29821" y="34926"/>
                      <a:pt x="28354" y="35326"/>
                      <a:pt x="26853" y="35493"/>
                    </a:cubicBezTo>
                    <a:cubicBezTo>
                      <a:pt x="26719" y="36093"/>
                      <a:pt x="26552" y="36761"/>
                      <a:pt x="26452" y="37361"/>
                    </a:cubicBezTo>
                    <a:cubicBezTo>
                      <a:pt x="26019" y="39062"/>
                      <a:pt x="25552" y="40597"/>
                      <a:pt x="24985" y="41697"/>
                    </a:cubicBezTo>
                    <a:cubicBezTo>
                      <a:pt x="26886" y="40830"/>
                      <a:pt x="28687" y="39029"/>
                      <a:pt x="30055" y="36660"/>
                    </a:cubicBezTo>
                    <a:cubicBezTo>
                      <a:pt x="30522" y="36060"/>
                      <a:pt x="30855" y="35259"/>
                      <a:pt x="31189" y="34592"/>
                    </a:cubicBezTo>
                    <a:close/>
                    <a:moveTo>
                      <a:pt x="24818" y="35693"/>
                    </a:moveTo>
                    <a:cubicBezTo>
                      <a:pt x="23950" y="35760"/>
                      <a:pt x="23016" y="35760"/>
                      <a:pt x="22149" y="35760"/>
                    </a:cubicBezTo>
                    <a:cubicBezTo>
                      <a:pt x="21182" y="35760"/>
                      <a:pt x="20281" y="35760"/>
                      <a:pt x="19481" y="35693"/>
                    </a:cubicBezTo>
                    <a:cubicBezTo>
                      <a:pt x="19547" y="36093"/>
                      <a:pt x="19614" y="36527"/>
                      <a:pt x="19681" y="36927"/>
                    </a:cubicBezTo>
                    <a:cubicBezTo>
                      <a:pt x="20448" y="40330"/>
                      <a:pt x="21349" y="42398"/>
                      <a:pt x="22183" y="42398"/>
                    </a:cubicBezTo>
                    <a:cubicBezTo>
                      <a:pt x="22950" y="42398"/>
                      <a:pt x="23850" y="40330"/>
                      <a:pt x="24618" y="36927"/>
                    </a:cubicBezTo>
                    <a:cubicBezTo>
                      <a:pt x="24618" y="36527"/>
                      <a:pt x="24718" y="36093"/>
                      <a:pt x="24818" y="35693"/>
                    </a:cubicBezTo>
                    <a:close/>
                    <a:moveTo>
                      <a:pt x="17346" y="35493"/>
                    </a:moveTo>
                    <a:cubicBezTo>
                      <a:pt x="15845" y="35259"/>
                      <a:pt x="14377" y="34926"/>
                      <a:pt x="13009" y="34592"/>
                    </a:cubicBezTo>
                    <a:cubicBezTo>
                      <a:pt x="13310" y="35326"/>
                      <a:pt x="13710" y="36060"/>
                      <a:pt x="14043" y="36694"/>
                    </a:cubicBezTo>
                    <a:cubicBezTo>
                      <a:pt x="15511" y="39029"/>
                      <a:pt x="17212" y="40830"/>
                      <a:pt x="19147" y="41731"/>
                    </a:cubicBezTo>
                    <a:cubicBezTo>
                      <a:pt x="18580" y="40663"/>
                      <a:pt x="18080" y="39096"/>
                      <a:pt x="17679" y="37394"/>
                    </a:cubicBezTo>
                    <a:cubicBezTo>
                      <a:pt x="17546" y="36827"/>
                      <a:pt x="17446" y="36093"/>
                      <a:pt x="17346" y="35493"/>
                    </a:cubicBezTo>
                    <a:close/>
                    <a:moveTo>
                      <a:pt x="10508" y="33758"/>
                    </a:moveTo>
                    <a:cubicBezTo>
                      <a:pt x="9140" y="33258"/>
                      <a:pt x="7839" y="32691"/>
                      <a:pt x="6638" y="31957"/>
                    </a:cubicBezTo>
                    <a:cubicBezTo>
                      <a:pt x="5337" y="31123"/>
                      <a:pt x="4203" y="30289"/>
                      <a:pt x="3269" y="29355"/>
                    </a:cubicBezTo>
                    <a:cubicBezTo>
                      <a:pt x="4303" y="32024"/>
                      <a:pt x="5871" y="34426"/>
                      <a:pt x="7806" y="36427"/>
                    </a:cubicBezTo>
                    <a:cubicBezTo>
                      <a:pt x="7872" y="36527"/>
                      <a:pt x="7939" y="36560"/>
                      <a:pt x="8006" y="36560"/>
                    </a:cubicBezTo>
                    <a:lnTo>
                      <a:pt x="8006" y="36627"/>
                    </a:lnTo>
                    <a:cubicBezTo>
                      <a:pt x="8072" y="36627"/>
                      <a:pt x="8072" y="36727"/>
                      <a:pt x="8139" y="36761"/>
                    </a:cubicBezTo>
                    <a:lnTo>
                      <a:pt x="8206" y="36761"/>
                    </a:lnTo>
                    <a:cubicBezTo>
                      <a:pt x="8206" y="36861"/>
                      <a:pt x="8306" y="36861"/>
                      <a:pt x="8339" y="36894"/>
                    </a:cubicBezTo>
                    <a:lnTo>
                      <a:pt x="8339" y="36894"/>
                    </a:lnTo>
                    <a:cubicBezTo>
                      <a:pt x="8439" y="36994"/>
                      <a:pt x="8473" y="37027"/>
                      <a:pt x="8473" y="37094"/>
                    </a:cubicBezTo>
                    <a:lnTo>
                      <a:pt x="8539" y="37094"/>
                    </a:lnTo>
                    <a:cubicBezTo>
                      <a:pt x="8539" y="37194"/>
                      <a:pt x="8640" y="37194"/>
                      <a:pt x="8673" y="37228"/>
                    </a:cubicBezTo>
                    <a:lnTo>
                      <a:pt x="8673" y="37228"/>
                    </a:lnTo>
                    <a:cubicBezTo>
                      <a:pt x="8773" y="37328"/>
                      <a:pt x="8806" y="37361"/>
                      <a:pt x="8873" y="37361"/>
                    </a:cubicBezTo>
                    <a:lnTo>
                      <a:pt x="8873" y="37361"/>
                    </a:lnTo>
                    <a:lnTo>
                      <a:pt x="8873" y="37361"/>
                    </a:lnTo>
                    <a:lnTo>
                      <a:pt x="8873" y="37361"/>
                    </a:lnTo>
                    <a:cubicBezTo>
                      <a:pt x="8973" y="37494"/>
                      <a:pt x="9107" y="37561"/>
                      <a:pt x="9207" y="37695"/>
                    </a:cubicBezTo>
                    <a:lnTo>
                      <a:pt x="9207" y="37695"/>
                    </a:lnTo>
                    <a:cubicBezTo>
                      <a:pt x="9307" y="37761"/>
                      <a:pt x="9340" y="37761"/>
                      <a:pt x="9440" y="37828"/>
                    </a:cubicBezTo>
                    <a:lnTo>
                      <a:pt x="9440" y="37828"/>
                    </a:lnTo>
                    <a:lnTo>
                      <a:pt x="9540" y="37928"/>
                    </a:lnTo>
                    <a:lnTo>
                      <a:pt x="9640" y="37928"/>
                    </a:lnTo>
                    <a:cubicBezTo>
                      <a:pt x="9707" y="38028"/>
                      <a:pt x="9707" y="38061"/>
                      <a:pt x="9774" y="38061"/>
                    </a:cubicBezTo>
                    <a:lnTo>
                      <a:pt x="9774" y="38061"/>
                    </a:lnTo>
                    <a:lnTo>
                      <a:pt x="9840" y="38162"/>
                    </a:lnTo>
                    <a:cubicBezTo>
                      <a:pt x="9840" y="38162"/>
                      <a:pt x="9940" y="38228"/>
                      <a:pt x="9974" y="38228"/>
                    </a:cubicBezTo>
                    <a:lnTo>
                      <a:pt x="9974" y="38328"/>
                    </a:lnTo>
                    <a:lnTo>
                      <a:pt x="9974" y="38328"/>
                    </a:lnTo>
                    <a:lnTo>
                      <a:pt x="9974" y="38328"/>
                    </a:lnTo>
                    <a:cubicBezTo>
                      <a:pt x="10041" y="38328"/>
                      <a:pt x="10107" y="38395"/>
                      <a:pt x="10174" y="38428"/>
                    </a:cubicBezTo>
                    <a:lnTo>
                      <a:pt x="10174" y="38428"/>
                    </a:lnTo>
                    <a:cubicBezTo>
                      <a:pt x="10274" y="38428"/>
                      <a:pt x="10307" y="38528"/>
                      <a:pt x="10307" y="38528"/>
                    </a:cubicBezTo>
                    <a:lnTo>
                      <a:pt x="10374" y="38595"/>
                    </a:lnTo>
                    <a:cubicBezTo>
                      <a:pt x="10474" y="38595"/>
                      <a:pt x="10508" y="38695"/>
                      <a:pt x="10508" y="38729"/>
                    </a:cubicBezTo>
                    <a:lnTo>
                      <a:pt x="10608" y="38729"/>
                    </a:lnTo>
                    <a:cubicBezTo>
                      <a:pt x="10674" y="38829"/>
                      <a:pt x="10708" y="38829"/>
                      <a:pt x="10708" y="38862"/>
                    </a:cubicBezTo>
                    <a:lnTo>
                      <a:pt x="10808" y="38862"/>
                    </a:lnTo>
                    <a:lnTo>
                      <a:pt x="10941" y="38995"/>
                    </a:lnTo>
                    <a:lnTo>
                      <a:pt x="11008" y="38995"/>
                    </a:lnTo>
                    <a:lnTo>
                      <a:pt x="11141" y="39062"/>
                    </a:lnTo>
                    <a:lnTo>
                      <a:pt x="11141" y="39162"/>
                    </a:lnTo>
                    <a:lnTo>
                      <a:pt x="11141" y="39162"/>
                    </a:lnTo>
                    <a:lnTo>
                      <a:pt x="11208" y="39162"/>
                    </a:lnTo>
                    <a:cubicBezTo>
                      <a:pt x="11208" y="39162"/>
                      <a:pt x="11308" y="39229"/>
                      <a:pt x="11341" y="39229"/>
                    </a:cubicBezTo>
                    <a:lnTo>
                      <a:pt x="11442" y="39329"/>
                    </a:lnTo>
                    <a:lnTo>
                      <a:pt x="11542" y="39396"/>
                    </a:lnTo>
                    <a:lnTo>
                      <a:pt x="11642" y="39496"/>
                    </a:lnTo>
                    <a:cubicBezTo>
                      <a:pt x="11708" y="39496"/>
                      <a:pt x="11708" y="39563"/>
                      <a:pt x="11775" y="39563"/>
                    </a:cubicBezTo>
                    <a:lnTo>
                      <a:pt x="11842" y="39563"/>
                    </a:lnTo>
                    <a:lnTo>
                      <a:pt x="11975" y="39696"/>
                    </a:lnTo>
                    <a:lnTo>
                      <a:pt x="12042" y="39696"/>
                    </a:lnTo>
                    <a:lnTo>
                      <a:pt x="12175" y="39829"/>
                    </a:lnTo>
                    <a:lnTo>
                      <a:pt x="12275" y="39829"/>
                    </a:lnTo>
                    <a:lnTo>
                      <a:pt x="12275" y="39829"/>
                    </a:lnTo>
                    <a:lnTo>
                      <a:pt x="12376" y="39896"/>
                    </a:lnTo>
                    <a:lnTo>
                      <a:pt x="12476" y="39896"/>
                    </a:lnTo>
                    <a:lnTo>
                      <a:pt x="12476" y="39896"/>
                    </a:lnTo>
                    <a:lnTo>
                      <a:pt x="12476" y="39963"/>
                    </a:lnTo>
                    <a:lnTo>
                      <a:pt x="12609" y="40063"/>
                    </a:lnTo>
                    <a:lnTo>
                      <a:pt x="12676" y="40063"/>
                    </a:lnTo>
                    <a:lnTo>
                      <a:pt x="12809" y="40130"/>
                    </a:lnTo>
                    <a:lnTo>
                      <a:pt x="12876" y="40230"/>
                    </a:lnTo>
                    <a:lnTo>
                      <a:pt x="13109" y="40296"/>
                    </a:lnTo>
                    <a:lnTo>
                      <a:pt x="13176" y="40396"/>
                    </a:lnTo>
                    <a:lnTo>
                      <a:pt x="13310" y="40463"/>
                    </a:lnTo>
                    <a:lnTo>
                      <a:pt x="13376" y="40463"/>
                    </a:lnTo>
                    <a:lnTo>
                      <a:pt x="13510" y="40563"/>
                    </a:lnTo>
                    <a:lnTo>
                      <a:pt x="13610" y="40630"/>
                    </a:lnTo>
                    <a:lnTo>
                      <a:pt x="13710" y="40730"/>
                    </a:lnTo>
                    <a:lnTo>
                      <a:pt x="13810" y="40730"/>
                    </a:lnTo>
                    <a:lnTo>
                      <a:pt x="13943" y="40797"/>
                    </a:lnTo>
                    <a:lnTo>
                      <a:pt x="14010" y="40797"/>
                    </a:lnTo>
                    <a:lnTo>
                      <a:pt x="14210" y="40930"/>
                    </a:lnTo>
                    <a:lnTo>
                      <a:pt x="14310" y="40930"/>
                    </a:lnTo>
                    <a:lnTo>
                      <a:pt x="14444" y="41030"/>
                    </a:lnTo>
                    <a:lnTo>
                      <a:pt x="14510" y="41030"/>
                    </a:lnTo>
                    <a:lnTo>
                      <a:pt x="14644" y="41097"/>
                    </a:lnTo>
                    <a:lnTo>
                      <a:pt x="14711" y="41197"/>
                    </a:lnTo>
                    <a:lnTo>
                      <a:pt x="14944" y="41264"/>
                    </a:lnTo>
                    <a:cubicBezTo>
                      <a:pt x="13977" y="40296"/>
                      <a:pt x="13143" y="39129"/>
                      <a:pt x="12376" y="37895"/>
                    </a:cubicBezTo>
                    <a:cubicBezTo>
                      <a:pt x="11642" y="36527"/>
                      <a:pt x="11108" y="35226"/>
                      <a:pt x="10508" y="33758"/>
                    </a:cubicBezTo>
                    <a:close/>
                    <a:moveTo>
                      <a:pt x="3302" y="14978"/>
                    </a:moveTo>
                    <a:cubicBezTo>
                      <a:pt x="4270" y="14078"/>
                      <a:pt x="5371" y="13177"/>
                      <a:pt x="6671" y="12410"/>
                    </a:cubicBezTo>
                    <a:cubicBezTo>
                      <a:pt x="7839" y="11709"/>
                      <a:pt x="9173" y="11142"/>
                      <a:pt x="10541" y="10542"/>
                    </a:cubicBezTo>
                    <a:cubicBezTo>
                      <a:pt x="11108" y="9174"/>
                      <a:pt x="11642" y="7873"/>
                      <a:pt x="12442" y="6672"/>
                    </a:cubicBezTo>
                    <a:cubicBezTo>
                      <a:pt x="13176" y="5371"/>
                      <a:pt x="14010" y="4237"/>
                      <a:pt x="14977" y="3303"/>
                    </a:cubicBezTo>
                    <a:cubicBezTo>
                      <a:pt x="14877" y="3303"/>
                      <a:pt x="14844" y="3370"/>
                      <a:pt x="14777" y="3370"/>
                    </a:cubicBezTo>
                    <a:lnTo>
                      <a:pt x="14677" y="3370"/>
                    </a:lnTo>
                    <a:lnTo>
                      <a:pt x="14544" y="3470"/>
                    </a:lnTo>
                    <a:lnTo>
                      <a:pt x="14477" y="3537"/>
                    </a:lnTo>
                    <a:lnTo>
                      <a:pt x="14344" y="3637"/>
                    </a:lnTo>
                    <a:lnTo>
                      <a:pt x="14277" y="3637"/>
                    </a:lnTo>
                    <a:lnTo>
                      <a:pt x="14043" y="3704"/>
                    </a:lnTo>
                    <a:lnTo>
                      <a:pt x="13977" y="3804"/>
                    </a:lnTo>
                    <a:lnTo>
                      <a:pt x="13843" y="3804"/>
                    </a:lnTo>
                    <a:lnTo>
                      <a:pt x="13777" y="3870"/>
                    </a:lnTo>
                    <a:lnTo>
                      <a:pt x="13643" y="3970"/>
                    </a:lnTo>
                    <a:lnTo>
                      <a:pt x="13543" y="4037"/>
                    </a:lnTo>
                    <a:lnTo>
                      <a:pt x="13443" y="4037"/>
                    </a:lnTo>
                    <a:lnTo>
                      <a:pt x="13343" y="4137"/>
                    </a:lnTo>
                    <a:lnTo>
                      <a:pt x="13209" y="4204"/>
                    </a:lnTo>
                    <a:lnTo>
                      <a:pt x="13143" y="4304"/>
                    </a:lnTo>
                    <a:lnTo>
                      <a:pt x="12943" y="4371"/>
                    </a:lnTo>
                    <a:lnTo>
                      <a:pt x="12843" y="4371"/>
                    </a:lnTo>
                    <a:lnTo>
                      <a:pt x="12709" y="4471"/>
                    </a:lnTo>
                    <a:lnTo>
                      <a:pt x="12642" y="4537"/>
                    </a:lnTo>
                    <a:lnTo>
                      <a:pt x="12509" y="4638"/>
                    </a:lnTo>
                    <a:lnTo>
                      <a:pt x="12509" y="4638"/>
                    </a:lnTo>
                    <a:lnTo>
                      <a:pt x="12509" y="4638"/>
                    </a:lnTo>
                    <a:lnTo>
                      <a:pt x="12442" y="4638"/>
                    </a:lnTo>
                    <a:lnTo>
                      <a:pt x="12309" y="4738"/>
                    </a:lnTo>
                    <a:lnTo>
                      <a:pt x="12309" y="4738"/>
                    </a:lnTo>
                    <a:lnTo>
                      <a:pt x="12209" y="4738"/>
                    </a:lnTo>
                    <a:cubicBezTo>
                      <a:pt x="12142" y="4738"/>
                      <a:pt x="12142" y="4838"/>
                      <a:pt x="12109" y="4838"/>
                    </a:cubicBezTo>
                    <a:lnTo>
                      <a:pt x="12009" y="4904"/>
                    </a:lnTo>
                    <a:cubicBezTo>
                      <a:pt x="11942" y="4904"/>
                      <a:pt x="11942" y="5004"/>
                      <a:pt x="11875" y="5004"/>
                    </a:cubicBezTo>
                    <a:lnTo>
                      <a:pt x="11808" y="5071"/>
                    </a:lnTo>
                    <a:lnTo>
                      <a:pt x="11675" y="5171"/>
                    </a:lnTo>
                    <a:lnTo>
                      <a:pt x="11608" y="5238"/>
                    </a:lnTo>
                    <a:cubicBezTo>
                      <a:pt x="11508" y="5238"/>
                      <a:pt x="11475" y="5238"/>
                      <a:pt x="11475" y="5338"/>
                    </a:cubicBezTo>
                    <a:lnTo>
                      <a:pt x="11375" y="5338"/>
                    </a:lnTo>
                    <a:cubicBezTo>
                      <a:pt x="11308" y="5405"/>
                      <a:pt x="11275" y="5405"/>
                      <a:pt x="11275" y="5471"/>
                    </a:cubicBezTo>
                    <a:lnTo>
                      <a:pt x="11175" y="5471"/>
                    </a:lnTo>
                    <a:lnTo>
                      <a:pt x="11175" y="5471"/>
                    </a:lnTo>
                    <a:lnTo>
                      <a:pt x="11175" y="5471"/>
                    </a:lnTo>
                    <a:lnTo>
                      <a:pt x="11041" y="5572"/>
                    </a:lnTo>
                    <a:lnTo>
                      <a:pt x="10975" y="5572"/>
                    </a:lnTo>
                    <a:cubicBezTo>
                      <a:pt x="10975" y="5672"/>
                      <a:pt x="10874" y="5672"/>
                      <a:pt x="10841" y="5705"/>
                    </a:cubicBezTo>
                    <a:lnTo>
                      <a:pt x="10774" y="5705"/>
                    </a:lnTo>
                    <a:cubicBezTo>
                      <a:pt x="10774" y="5805"/>
                      <a:pt x="10674" y="5805"/>
                      <a:pt x="10641" y="5838"/>
                    </a:cubicBezTo>
                    <a:lnTo>
                      <a:pt x="10541" y="5838"/>
                    </a:lnTo>
                    <a:cubicBezTo>
                      <a:pt x="10541" y="5905"/>
                      <a:pt x="10474" y="5905"/>
                      <a:pt x="10441" y="5972"/>
                    </a:cubicBezTo>
                    <a:lnTo>
                      <a:pt x="10341" y="5972"/>
                    </a:lnTo>
                    <a:cubicBezTo>
                      <a:pt x="10341" y="6039"/>
                      <a:pt x="10274" y="6039"/>
                      <a:pt x="10207" y="6072"/>
                    </a:cubicBezTo>
                    <a:lnTo>
                      <a:pt x="10207" y="6072"/>
                    </a:lnTo>
                    <a:cubicBezTo>
                      <a:pt x="10141" y="6172"/>
                      <a:pt x="10107" y="6172"/>
                      <a:pt x="10007" y="6205"/>
                    </a:cubicBezTo>
                    <a:lnTo>
                      <a:pt x="10007" y="6205"/>
                    </a:lnTo>
                    <a:lnTo>
                      <a:pt x="10007" y="6205"/>
                    </a:lnTo>
                    <a:lnTo>
                      <a:pt x="10007" y="6205"/>
                    </a:lnTo>
                    <a:lnTo>
                      <a:pt x="9874" y="6339"/>
                    </a:lnTo>
                    <a:lnTo>
                      <a:pt x="9807" y="6339"/>
                    </a:lnTo>
                    <a:lnTo>
                      <a:pt x="9807" y="6339"/>
                    </a:lnTo>
                    <a:cubicBezTo>
                      <a:pt x="9707" y="6405"/>
                      <a:pt x="9707" y="6472"/>
                      <a:pt x="9674" y="6472"/>
                    </a:cubicBezTo>
                    <a:lnTo>
                      <a:pt x="9607" y="6472"/>
                    </a:lnTo>
                    <a:cubicBezTo>
                      <a:pt x="9607" y="6539"/>
                      <a:pt x="9507" y="6572"/>
                      <a:pt x="9473" y="6572"/>
                    </a:cubicBezTo>
                    <a:lnTo>
                      <a:pt x="9473" y="6672"/>
                    </a:lnTo>
                    <a:lnTo>
                      <a:pt x="9273" y="6806"/>
                    </a:lnTo>
                    <a:lnTo>
                      <a:pt x="9273" y="6806"/>
                    </a:lnTo>
                    <a:cubicBezTo>
                      <a:pt x="9140" y="6872"/>
                      <a:pt x="8973" y="7006"/>
                      <a:pt x="8940" y="7073"/>
                    </a:cubicBezTo>
                    <a:lnTo>
                      <a:pt x="8940" y="7073"/>
                    </a:lnTo>
                    <a:lnTo>
                      <a:pt x="8940" y="7073"/>
                    </a:lnTo>
                    <a:lnTo>
                      <a:pt x="8940" y="7073"/>
                    </a:lnTo>
                    <a:cubicBezTo>
                      <a:pt x="8840" y="7173"/>
                      <a:pt x="8806" y="7206"/>
                      <a:pt x="8706" y="7206"/>
                    </a:cubicBezTo>
                    <a:lnTo>
                      <a:pt x="8706" y="7306"/>
                    </a:lnTo>
                    <a:cubicBezTo>
                      <a:pt x="8640" y="7306"/>
                      <a:pt x="8606" y="7373"/>
                      <a:pt x="8606" y="7406"/>
                    </a:cubicBezTo>
                    <a:lnTo>
                      <a:pt x="8506" y="7406"/>
                    </a:lnTo>
                    <a:cubicBezTo>
                      <a:pt x="8506" y="7506"/>
                      <a:pt x="8439" y="7506"/>
                      <a:pt x="8373" y="7540"/>
                    </a:cubicBezTo>
                    <a:lnTo>
                      <a:pt x="8373" y="7540"/>
                    </a:lnTo>
                    <a:lnTo>
                      <a:pt x="8273" y="7673"/>
                    </a:lnTo>
                    <a:lnTo>
                      <a:pt x="8173" y="7740"/>
                    </a:lnTo>
                    <a:lnTo>
                      <a:pt x="8039" y="7873"/>
                    </a:lnTo>
                    <a:lnTo>
                      <a:pt x="8039" y="7873"/>
                    </a:lnTo>
                    <a:lnTo>
                      <a:pt x="7839" y="8073"/>
                    </a:lnTo>
                    <a:cubicBezTo>
                      <a:pt x="5938" y="9908"/>
                      <a:pt x="4303" y="12343"/>
                      <a:pt x="3302" y="14978"/>
                    </a:cubicBezTo>
                    <a:close/>
                    <a:moveTo>
                      <a:pt x="13009" y="9808"/>
                    </a:moveTo>
                    <a:cubicBezTo>
                      <a:pt x="14377" y="9374"/>
                      <a:pt x="15845" y="9074"/>
                      <a:pt x="17346" y="8907"/>
                    </a:cubicBezTo>
                    <a:cubicBezTo>
                      <a:pt x="17446" y="8207"/>
                      <a:pt x="17546" y="7640"/>
                      <a:pt x="17679" y="7006"/>
                    </a:cubicBezTo>
                    <a:cubicBezTo>
                      <a:pt x="18113" y="5305"/>
                      <a:pt x="18547" y="3837"/>
                      <a:pt x="19147" y="2703"/>
                    </a:cubicBezTo>
                    <a:cubicBezTo>
                      <a:pt x="17212" y="3570"/>
                      <a:pt x="15478" y="5338"/>
                      <a:pt x="14043" y="7740"/>
                    </a:cubicBezTo>
                    <a:cubicBezTo>
                      <a:pt x="13676" y="8340"/>
                      <a:pt x="13276" y="9007"/>
                      <a:pt x="13009" y="9808"/>
                    </a:cubicBezTo>
                    <a:close/>
                    <a:moveTo>
                      <a:pt x="19447" y="8674"/>
                    </a:moveTo>
                    <a:cubicBezTo>
                      <a:pt x="20281" y="8574"/>
                      <a:pt x="21148" y="8540"/>
                      <a:pt x="22116" y="8540"/>
                    </a:cubicBezTo>
                    <a:cubicBezTo>
                      <a:pt x="22983" y="8540"/>
                      <a:pt x="23884" y="8640"/>
                      <a:pt x="24784" y="8674"/>
                    </a:cubicBezTo>
                    <a:cubicBezTo>
                      <a:pt x="24684" y="8240"/>
                      <a:pt x="24551" y="7806"/>
                      <a:pt x="24484" y="7406"/>
                    </a:cubicBezTo>
                    <a:cubicBezTo>
                      <a:pt x="23717" y="4037"/>
                      <a:pt x="22816" y="1969"/>
                      <a:pt x="22049" y="1969"/>
                    </a:cubicBezTo>
                    <a:cubicBezTo>
                      <a:pt x="21215" y="1969"/>
                      <a:pt x="20348" y="4037"/>
                      <a:pt x="19547" y="7406"/>
                    </a:cubicBezTo>
                    <a:cubicBezTo>
                      <a:pt x="19547" y="7806"/>
                      <a:pt x="19481" y="8240"/>
                      <a:pt x="19447" y="8674"/>
                    </a:cubicBezTo>
                    <a:close/>
                    <a:moveTo>
                      <a:pt x="26853" y="8874"/>
                    </a:moveTo>
                    <a:cubicBezTo>
                      <a:pt x="28354" y="9074"/>
                      <a:pt x="29821" y="9374"/>
                      <a:pt x="31189" y="9741"/>
                    </a:cubicBezTo>
                    <a:cubicBezTo>
                      <a:pt x="30855" y="9007"/>
                      <a:pt x="30488" y="8307"/>
                      <a:pt x="30088" y="7673"/>
                    </a:cubicBezTo>
                    <a:cubicBezTo>
                      <a:pt x="28721" y="5238"/>
                      <a:pt x="26919" y="3537"/>
                      <a:pt x="25018" y="2636"/>
                    </a:cubicBezTo>
                    <a:cubicBezTo>
                      <a:pt x="25552" y="3704"/>
                      <a:pt x="26052" y="5171"/>
                      <a:pt x="26486" y="6906"/>
                    </a:cubicBezTo>
                    <a:cubicBezTo>
                      <a:pt x="26619" y="7573"/>
                      <a:pt x="26719" y="8207"/>
                      <a:pt x="26853" y="8874"/>
                    </a:cubicBezTo>
                    <a:close/>
                    <a:moveTo>
                      <a:pt x="33624" y="10542"/>
                    </a:moveTo>
                    <a:cubicBezTo>
                      <a:pt x="35058" y="11075"/>
                      <a:pt x="36359" y="11709"/>
                      <a:pt x="37493" y="12410"/>
                    </a:cubicBezTo>
                    <a:cubicBezTo>
                      <a:pt x="38794" y="13177"/>
                      <a:pt x="39995" y="14078"/>
                      <a:pt x="40863" y="14978"/>
                    </a:cubicBezTo>
                    <a:cubicBezTo>
                      <a:pt x="39895" y="12343"/>
                      <a:pt x="38327" y="9908"/>
                      <a:pt x="36326" y="7907"/>
                    </a:cubicBezTo>
                    <a:cubicBezTo>
                      <a:pt x="36226" y="7840"/>
                      <a:pt x="36193" y="7806"/>
                      <a:pt x="36193" y="7706"/>
                    </a:cubicBezTo>
                    <a:lnTo>
                      <a:pt x="36126" y="7706"/>
                    </a:lnTo>
                    <a:cubicBezTo>
                      <a:pt x="36126" y="7640"/>
                      <a:pt x="36026" y="7640"/>
                      <a:pt x="35992" y="7573"/>
                    </a:cubicBezTo>
                    <a:lnTo>
                      <a:pt x="35992" y="7506"/>
                    </a:lnTo>
                    <a:cubicBezTo>
                      <a:pt x="35892" y="7506"/>
                      <a:pt x="35859" y="7406"/>
                      <a:pt x="35859" y="7373"/>
                    </a:cubicBezTo>
                    <a:lnTo>
                      <a:pt x="35792" y="7373"/>
                    </a:lnTo>
                    <a:cubicBezTo>
                      <a:pt x="35792" y="7306"/>
                      <a:pt x="35692" y="7306"/>
                      <a:pt x="35659" y="7239"/>
                    </a:cubicBezTo>
                    <a:lnTo>
                      <a:pt x="35659" y="7239"/>
                    </a:lnTo>
                    <a:cubicBezTo>
                      <a:pt x="35559" y="7173"/>
                      <a:pt x="35525" y="7139"/>
                      <a:pt x="35459" y="7139"/>
                    </a:cubicBezTo>
                    <a:lnTo>
                      <a:pt x="35459" y="7039"/>
                    </a:lnTo>
                    <a:cubicBezTo>
                      <a:pt x="35359" y="7039"/>
                      <a:pt x="35325" y="6973"/>
                      <a:pt x="35325" y="6906"/>
                    </a:cubicBezTo>
                    <a:lnTo>
                      <a:pt x="35325" y="6906"/>
                    </a:lnTo>
                    <a:lnTo>
                      <a:pt x="35325" y="6906"/>
                    </a:lnTo>
                    <a:lnTo>
                      <a:pt x="35325" y="6906"/>
                    </a:lnTo>
                    <a:cubicBezTo>
                      <a:pt x="35192" y="6839"/>
                      <a:pt x="35025" y="6706"/>
                      <a:pt x="34992" y="6639"/>
                    </a:cubicBezTo>
                    <a:lnTo>
                      <a:pt x="34892" y="6639"/>
                    </a:lnTo>
                    <a:cubicBezTo>
                      <a:pt x="34825" y="6539"/>
                      <a:pt x="34825" y="6506"/>
                      <a:pt x="34792" y="6506"/>
                    </a:cubicBezTo>
                    <a:lnTo>
                      <a:pt x="34691" y="6405"/>
                    </a:lnTo>
                    <a:lnTo>
                      <a:pt x="34558" y="6305"/>
                    </a:lnTo>
                    <a:lnTo>
                      <a:pt x="34558" y="6305"/>
                    </a:lnTo>
                    <a:cubicBezTo>
                      <a:pt x="34491" y="6305"/>
                      <a:pt x="34458" y="6205"/>
                      <a:pt x="34358" y="6172"/>
                    </a:cubicBezTo>
                    <a:lnTo>
                      <a:pt x="34358" y="6172"/>
                    </a:lnTo>
                    <a:lnTo>
                      <a:pt x="34358" y="6172"/>
                    </a:lnTo>
                    <a:cubicBezTo>
                      <a:pt x="34291" y="6072"/>
                      <a:pt x="34224" y="6072"/>
                      <a:pt x="34224" y="6039"/>
                    </a:cubicBezTo>
                    <a:lnTo>
                      <a:pt x="34158" y="6039"/>
                    </a:lnTo>
                    <a:lnTo>
                      <a:pt x="34158" y="6039"/>
                    </a:lnTo>
                    <a:lnTo>
                      <a:pt x="34158" y="6039"/>
                    </a:lnTo>
                    <a:cubicBezTo>
                      <a:pt x="34058" y="5972"/>
                      <a:pt x="34024" y="5972"/>
                      <a:pt x="34024" y="5905"/>
                    </a:cubicBezTo>
                    <a:lnTo>
                      <a:pt x="33958" y="5905"/>
                    </a:lnTo>
                    <a:cubicBezTo>
                      <a:pt x="33958" y="5838"/>
                      <a:pt x="33858" y="5838"/>
                      <a:pt x="33824" y="5805"/>
                    </a:cubicBezTo>
                    <a:lnTo>
                      <a:pt x="33724" y="5805"/>
                    </a:lnTo>
                    <a:cubicBezTo>
                      <a:pt x="33724" y="5705"/>
                      <a:pt x="33657" y="5705"/>
                      <a:pt x="33624" y="5672"/>
                    </a:cubicBezTo>
                    <a:lnTo>
                      <a:pt x="33524" y="5672"/>
                    </a:lnTo>
                    <a:cubicBezTo>
                      <a:pt x="33524" y="5572"/>
                      <a:pt x="33457" y="5572"/>
                      <a:pt x="33391" y="5538"/>
                    </a:cubicBezTo>
                    <a:lnTo>
                      <a:pt x="33324" y="5538"/>
                    </a:lnTo>
                    <a:lnTo>
                      <a:pt x="33190" y="5405"/>
                    </a:lnTo>
                    <a:lnTo>
                      <a:pt x="33124" y="5405"/>
                    </a:lnTo>
                    <a:lnTo>
                      <a:pt x="32990" y="5305"/>
                    </a:lnTo>
                    <a:lnTo>
                      <a:pt x="32990" y="5305"/>
                    </a:lnTo>
                    <a:lnTo>
                      <a:pt x="32990" y="5305"/>
                    </a:lnTo>
                    <a:lnTo>
                      <a:pt x="32990" y="5305"/>
                    </a:lnTo>
                    <a:cubicBezTo>
                      <a:pt x="32890" y="5205"/>
                      <a:pt x="32857" y="5205"/>
                      <a:pt x="32790" y="5171"/>
                    </a:cubicBezTo>
                    <a:lnTo>
                      <a:pt x="32790" y="5171"/>
                    </a:lnTo>
                    <a:lnTo>
                      <a:pt x="32557" y="5071"/>
                    </a:lnTo>
                    <a:lnTo>
                      <a:pt x="32557" y="5004"/>
                    </a:lnTo>
                    <a:cubicBezTo>
                      <a:pt x="32490" y="5004"/>
                      <a:pt x="32457" y="4904"/>
                      <a:pt x="32356" y="4904"/>
                    </a:cubicBezTo>
                    <a:lnTo>
                      <a:pt x="32356" y="4838"/>
                    </a:lnTo>
                    <a:cubicBezTo>
                      <a:pt x="32290" y="4838"/>
                      <a:pt x="32223" y="4738"/>
                      <a:pt x="32156" y="4738"/>
                    </a:cubicBezTo>
                    <a:lnTo>
                      <a:pt x="32056" y="4671"/>
                    </a:lnTo>
                    <a:lnTo>
                      <a:pt x="31956" y="4571"/>
                    </a:lnTo>
                    <a:lnTo>
                      <a:pt x="31956" y="4571"/>
                    </a:lnTo>
                    <a:lnTo>
                      <a:pt x="31856" y="4571"/>
                    </a:lnTo>
                    <a:lnTo>
                      <a:pt x="31723" y="4471"/>
                    </a:lnTo>
                    <a:lnTo>
                      <a:pt x="31723" y="4471"/>
                    </a:lnTo>
                    <a:lnTo>
                      <a:pt x="31723" y="4471"/>
                    </a:lnTo>
                    <a:lnTo>
                      <a:pt x="31656" y="4471"/>
                    </a:lnTo>
                    <a:lnTo>
                      <a:pt x="31523" y="4371"/>
                    </a:lnTo>
                    <a:lnTo>
                      <a:pt x="31456" y="4304"/>
                    </a:lnTo>
                    <a:lnTo>
                      <a:pt x="31322" y="4204"/>
                    </a:lnTo>
                    <a:lnTo>
                      <a:pt x="31222" y="4204"/>
                    </a:lnTo>
                    <a:lnTo>
                      <a:pt x="31122" y="4137"/>
                    </a:lnTo>
                    <a:lnTo>
                      <a:pt x="31022" y="4037"/>
                    </a:lnTo>
                    <a:lnTo>
                      <a:pt x="30822" y="3970"/>
                    </a:lnTo>
                    <a:lnTo>
                      <a:pt x="30822" y="3870"/>
                    </a:lnTo>
                    <a:lnTo>
                      <a:pt x="30689" y="3870"/>
                    </a:lnTo>
                    <a:lnTo>
                      <a:pt x="30555" y="3804"/>
                    </a:lnTo>
                    <a:lnTo>
                      <a:pt x="30455" y="3704"/>
                    </a:lnTo>
                    <a:lnTo>
                      <a:pt x="30355" y="3603"/>
                    </a:lnTo>
                    <a:lnTo>
                      <a:pt x="30222" y="3603"/>
                    </a:lnTo>
                    <a:lnTo>
                      <a:pt x="30155" y="3537"/>
                    </a:lnTo>
                    <a:lnTo>
                      <a:pt x="30021" y="3437"/>
                    </a:lnTo>
                    <a:lnTo>
                      <a:pt x="29955" y="3437"/>
                    </a:lnTo>
                    <a:lnTo>
                      <a:pt x="29721" y="3370"/>
                    </a:lnTo>
                    <a:lnTo>
                      <a:pt x="29655" y="3270"/>
                    </a:lnTo>
                    <a:lnTo>
                      <a:pt x="29521" y="3203"/>
                    </a:lnTo>
                    <a:lnTo>
                      <a:pt x="29454" y="3203"/>
                    </a:lnTo>
                    <a:lnTo>
                      <a:pt x="29321" y="3103"/>
                    </a:lnTo>
                    <a:cubicBezTo>
                      <a:pt x="30188" y="4070"/>
                      <a:pt x="31122" y="5205"/>
                      <a:pt x="31856" y="6506"/>
                    </a:cubicBezTo>
                    <a:cubicBezTo>
                      <a:pt x="32523" y="7840"/>
                      <a:pt x="33157" y="9174"/>
                      <a:pt x="33624" y="10542"/>
                    </a:cubicBezTo>
                    <a:close/>
                    <a:moveTo>
                      <a:pt x="35592" y="7206"/>
                    </a:moveTo>
                    <a:cubicBezTo>
                      <a:pt x="35525" y="7139"/>
                      <a:pt x="35492" y="7073"/>
                      <a:pt x="35392" y="7073"/>
                    </a:cubicBezTo>
                    <a:moveTo>
                      <a:pt x="34525" y="6239"/>
                    </a:moveTo>
                    <a:cubicBezTo>
                      <a:pt x="34458" y="6239"/>
                      <a:pt x="34391" y="6172"/>
                      <a:pt x="34325" y="6139"/>
                    </a:cubicBezTo>
                    <a:moveTo>
                      <a:pt x="8606" y="37161"/>
                    </a:moveTo>
                    <a:cubicBezTo>
                      <a:pt x="8606" y="37228"/>
                      <a:pt x="8673" y="37228"/>
                      <a:pt x="8706" y="37261"/>
                    </a:cubicBezTo>
                    <a:moveTo>
                      <a:pt x="9674" y="38061"/>
                    </a:moveTo>
                    <a:cubicBezTo>
                      <a:pt x="9740" y="38162"/>
                      <a:pt x="9740" y="38195"/>
                      <a:pt x="9807" y="38195"/>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9" name="Google Shape;6819;p57"/>
              <p:cNvSpPr/>
              <p:nvPr/>
            </p:nvSpPr>
            <p:spPr>
              <a:xfrm>
                <a:off x="3233325" y="1129575"/>
                <a:ext cx="1061600" cy="1066625"/>
              </a:xfrm>
              <a:custGeom>
                <a:rect b="b" l="l" r="r" t="t"/>
                <a:pathLst>
                  <a:path extrusionOk="0" h="42665" w="42464">
                    <a:moveTo>
                      <a:pt x="35459" y="7117"/>
                    </a:moveTo>
                    <a:lnTo>
                      <a:pt x="35459" y="7139"/>
                    </a:lnTo>
                    <a:cubicBezTo>
                      <a:pt x="35474" y="7139"/>
                      <a:pt x="35487" y="7141"/>
                      <a:pt x="35500" y="7144"/>
                    </a:cubicBezTo>
                    <a:lnTo>
                      <a:pt x="35500" y="7144"/>
                    </a:lnTo>
                    <a:lnTo>
                      <a:pt x="35459" y="7117"/>
                    </a:lnTo>
                    <a:close/>
                    <a:moveTo>
                      <a:pt x="22049" y="1969"/>
                    </a:moveTo>
                    <a:cubicBezTo>
                      <a:pt x="22816" y="1969"/>
                      <a:pt x="23717" y="4037"/>
                      <a:pt x="24484" y="7406"/>
                    </a:cubicBezTo>
                    <a:cubicBezTo>
                      <a:pt x="24551" y="7806"/>
                      <a:pt x="24684" y="8240"/>
                      <a:pt x="24784" y="8674"/>
                    </a:cubicBezTo>
                    <a:cubicBezTo>
                      <a:pt x="23884" y="8640"/>
                      <a:pt x="22983" y="8540"/>
                      <a:pt x="22116" y="8540"/>
                    </a:cubicBezTo>
                    <a:cubicBezTo>
                      <a:pt x="21148" y="8540"/>
                      <a:pt x="20281" y="8574"/>
                      <a:pt x="19447" y="8674"/>
                    </a:cubicBezTo>
                    <a:cubicBezTo>
                      <a:pt x="19481" y="8240"/>
                      <a:pt x="19547" y="7806"/>
                      <a:pt x="19547" y="7406"/>
                    </a:cubicBezTo>
                    <a:cubicBezTo>
                      <a:pt x="20348" y="4037"/>
                      <a:pt x="21215" y="1969"/>
                      <a:pt x="22049" y="1969"/>
                    </a:cubicBezTo>
                    <a:close/>
                    <a:moveTo>
                      <a:pt x="25018" y="2636"/>
                    </a:moveTo>
                    <a:cubicBezTo>
                      <a:pt x="26919" y="3537"/>
                      <a:pt x="28721" y="5238"/>
                      <a:pt x="30088" y="7673"/>
                    </a:cubicBezTo>
                    <a:cubicBezTo>
                      <a:pt x="30488" y="8307"/>
                      <a:pt x="30855" y="9007"/>
                      <a:pt x="31189" y="9741"/>
                    </a:cubicBezTo>
                    <a:cubicBezTo>
                      <a:pt x="29821" y="9374"/>
                      <a:pt x="28354" y="9074"/>
                      <a:pt x="26853" y="8874"/>
                    </a:cubicBezTo>
                    <a:cubicBezTo>
                      <a:pt x="26719" y="8207"/>
                      <a:pt x="26619" y="7573"/>
                      <a:pt x="26486" y="6906"/>
                    </a:cubicBezTo>
                    <a:cubicBezTo>
                      <a:pt x="26052" y="5171"/>
                      <a:pt x="25552" y="3704"/>
                      <a:pt x="25018" y="2636"/>
                    </a:cubicBezTo>
                    <a:close/>
                    <a:moveTo>
                      <a:pt x="19147" y="2703"/>
                    </a:moveTo>
                    <a:cubicBezTo>
                      <a:pt x="18547" y="3837"/>
                      <a:pt x="18113" y="5305"/>
                      <a:pt x="17679" y="7006"/>
                    </a:cubicBezTo>
                    <a:cubicBezTo>
                      <a:pt x="17546" y="7640"/>
                      <a:pt x="17446" y="8207"/>
                      <a:pt x="17346" y="8907"/>
                    </a:cubicBezTo>
                    <a:cubicBezTo>
                      <a:pt x="15845" y="9074"/>
                      <a:pt x="14377" y="9374"/>
                      <a:pt x="13009" y="9808"/>
                    </a:cubicBezTo>
                    <a:cubicBezTo>
                      <a:pt x="13276" y="9007"/>
                      <a:pt x="13676" y="8340"/>
                      <a:pt x="14043" y="7740"/>
                    </a:cubicBezTo>
                    <a:cubicBezTo>
                      <a:pt x="15478" y="5338"/>
                      <a:pt x="17212" y="3570"/>
                      <a:pt x="19147" y="2703"/>
                    </a:cubicBezTo>
                    <a:close/>
                    <a:moveTo>
                      <a:pt x="14977" y="3303"/>
                    </a:moveTo>
                    <a:cubicBezTo>
                      <a:pt x="14010" y="4237"/>
                      <a:pt x="13176" y="5371"/>
                      <a:pt x="12442" y="6672"/>
                    </a:cubicBezTo>
                    <a:cubicBezTo>
                      <a:pt x="11642" y="7873"/>
                      <a:pt x="11108" y="9174"/>
                      <a:pt x="10541" y="10542"/>
                    </a:cubicBezTo>
                    <a:cubicBezTo>
                      <a:pt x="9173" y="11142"/>
                      <a:pt x="7839" y="11709"/>
                      <a:pt x="6671" y="12410"/>
                    </a:cubicBezTo>
                    <a:cubicBezTo>
                      <a:pt x="5371" y="13177"/>
                      <a:pt x="4270" y="14078"/>
                      <a:pt x="3302" y="14978"/>
                    </a:cubicBezTo>
                    <a:cubicBezTo>
                      <a:pt x="4303" y="12343"/>
                      <a:pt x="5938" y="9908"/>
                      <a:pt x="7839" y="8073"/>
                    </a:cubicBezTo>
                    <a:lnTo>
                      <a:pt x="8039" y="7873"/>
                    </a:lnTo>
                    <a:lnTo>
                      <a:pt x="8173" y="7740"/>
                    </a:lnTo>
                    <a:lnTo>
                      <a:pt x="8273" y="7673"/>
                    </a:lnTo>
                    <a:lnTo>
                      <a:pt x="8373" y="7540"/>
                    </a:lnTo>
                    <a:cubicBezTo>
                      <a:pt x="8439" y="7506"/>
                      <a:pt x="8506" y="7506"/>
                      <a:pt x="8506" y="7406"/>
                    </a:cubicBezTo>
                    <a:lnTo>
                      <a:pt x="8606" y="7406"/>
                    </a:lnTo>
                    <a:cubicBezTo>
                      <a:pt x="8606" y="7373"/>
                      <a:pt x="8640" y="7306"/>
                      <a:pt x="8706" y="7306"/>
                    </a:cubicBezTo>
                    <a:lnTo>
                      <a:pt x="8706" y="7206"/>
                    </a:lnTo>
                    <a:cubicBezTo>
                      <a:pt x="8806" y="7206"/>
                      <a:pt x="8840" y="7173"/>
                      <a:pt x="8940" y="7073"/>
                    </a:cubicBezTo>
                    <a:cubicBezTo>
                      <a:pt x="8973" y="7006"/>
                      <a:pt x="9140" y="6872"/>
                      <a:pt x="9273" y="6806"/>
                    </a:cubicBezTo>
                    <a:lnTo>
                      <a:pt x="9473" y="6672"/>
                    </a:lnTo>
                    <a:lnTo>
                      <a:pt x="9473" y="6572"/>
                    </a:lnTo>
                    <a:cubicBezTo>
                      <a:pt x="9507" y="6572"/>
                      <a:pt x="9607" y="6539"/>
                      <a:pt x="9607" y="6472"/>
                    </a:cubicBezTo>
                    <a:lnTo>
                      <a:pt x="9674" y="6472"/>
                    </a:lnTo>
                    <a:cubicBezTo>
                      <a:pt x="9707" y="6472"/>
                      <a:pt x="9707" y="6405"/>
                      <a:pt x="9807" y="6339"/>
                    </a:cubicBezTo>
                    <a:lnTo>
                      <a:pt x="9874" y="6339"/>
                    </a:lnTo>
                    <a:lnTo>
                      <a:pt x="10007" y="6205"/>
                    </a:lnTo>
                    <a:cubicBezTo>
                      <a:pt x="10107" y="6172"/>
                      <a:pt x="10141" y="6172"/>
                      <a:pt x="10207" y="6072"/>
                    </a:cubicBezTo>
                    <a:cubicBezTo>
                      <a:pt x="10274" y="6039"/>
                      <a:pt x="10341" y="6039"/>
                      <a:pt x="10341" y="5972"/>
                    </a:cubicBezTo>
                    <a:lnTo>
                      <a:pt x="10441" y="5972"/>
                    </a:lnTo>
                    <a:cubicBezTo>
                      <a:pt x="10474" y="5905"/>
                      <a:pt x="10541" y="5905"/>
                      <a:pt x="10541" y="5838"/>
                    </a:cubicBezTo>
                    <a:lnTo>
                      <a:pt x="10641" y="5838"/>
                    </a:lnTo>
                    <a:cubicBezTo>
                      <a:pt x="10674" y="5805"/>
                      <a:pt x="10774" y="5805"/>
                      <a:pt x="10774" y="5705"/>
                    </a:cubicBezTo>
                    <a:lnTo>
                      <a:pt x="10841" y="5705"/>
                    </a:lnTo>
                    <a:cubicBezTo>
                      <a:pt x="10874" y="5672"/>
                      <a:pt x="10975" y="5672"/>
                      <a:pt x="10975" y="5572"/>
                    </a:cubicBezTo>
                    <a:lnTo>
                      <a:pt x="11041" y="5572"/>
                    </a:lnTo>
                    <a:lnTo>
                      <a:pt x="11175" y="5471"/>
                    </a:lnTo>
                    <a:lnTo>
                      <a:pt x="11275" y="5471"/>
                    </a:lnTo>
                    <a:cubicBezTo>
                      <a:pt x="11275" y="5405"/>
                      <a:pt x="11308" y="5405"/>
                      <a:pt x="11375" y="5338"/>
                    </a:cubicBezTo>
                    <a:lnTo>
                      <a:pt x="11475" y="5338"/>
                    </a:lnTo>
                    <a:cubicBezTo>
                      <a:pt x="11475" y="5238"/>
                      <a:pt x="11508" y="5238"/>
                      <a:pt x="11608" y="5238"/>
                    </a:cubicBezTo>
                    <a:lnTo>
                      <a:pt x="11675" y="5171"/>
                    </a:lnTo>
                    <a:lnTo>
                      <a:pt x="11808" y="5071"/>
                    </a:lnTo>
                    <a:lnTo>
                      <a:pt x="11875" y="5004"/>
                    </a:lnTo>
                    <a:cubicBezTo>
                      <a:pt x="11942" y="5004"/>
                      <a:pt x="11942" y="4904"/>
                      <a:pt x="12009" y="4904"/>
                    </a:cubicBezTo>
                    <a:lnTo>
                      <a:pt x="12109" y="4838"/>
                    </a:lnTo>
                    <a:cubicBezTo>
                      <a:pt x="12142" y="4838"/>
                      <a:pt x="12142" y="4738"/>
                      <a:pt x="12209" y="4738"/>
                    </a:cubicBezTo>
                    <a:lnTo>
                      <a:pt x="12309" y="4738"/>
                    </a:lnTo>
                    <a:lnTo>
                      <a:pt x="12442" y="4638"/>
                    </a:lnTo>
                    <a:lnTo>
                      <a:pt x="12509" y="4638"/>
                    </a:lnTo>
                    <a:lnTo>
                      <a:pt x="12642" y="4537"/>
                    </a:lnTo>
                    <a:lnTo>
                      <a:pt x="12709" y="4471"/>
                    </a:lnTo>
                    <a:lnTo>
                      <a:pt x="12843" y="4371"/>
                    </a:lnTo>
                    <a:lnTo>
                      <a:pt x="12943" y="4371"/>
                    </a:lnTo>
                    <a:lnTo>
                      <a:pt x="13143" y="4304"/>
                    </a:lnTo>
                    <a:lnTo>
                      <a:pt x="13209" y="4204"/>
                    </a:lnTo>
                    <a:lnTo>
                      <a:pt x="13343" y="4137"/>
                    </a:lnTo>
                    <a:lnTo>
                      <a:pt x="13443" y="4037"/>
                    </a:lnTo>
                    <a:lnTo>
                      <a:pt x="13543" y="4037"/>
                    </a:lnTo>
                    <a:lnTo>
                      <a:pt x="13643" y="3970"/>
                    </a:lnTo>
                    <a:lnTo>
                      <a:pt x="13777" y="3870"/>
                    </a:lnTo>
                    <a:lnTo>
                      <a:pt x="13843" y="3804"/>
                    </a:lnTo>
                    <a:lnTo>
                      <a:pt x="13977" y="3804"/>
                    </a:lnTo>
                    <a:lnTo>
                      <a:pt x="14043" y="3704"/>
                    </a:lnTo>
                    <a:lnTo>
                      <a:pt x="14277" y="3637"/>
                    </a:lnTo>
                    <a:lnTo>
                      <a:pt x="14344" y="3637"/>
                    </a:lnTo>
                    <a:lnTo>
                      <a:pt x="14477" y="3537"/>
                    </a:lnTo>
                    <a:lnTo>
                      <a:pt x="14544" y="3470"/>
                    </a:lnTo>
                    <a:lnTo>
                      <a:pt x="14677" y="3370"/>
                    </a:lnTo>
                    <a:lnTo>
                      <a:pt x="14777" y="3370"/>
                    </a:lnTo>
                    <a:cubicBezTo>
                      <a:pt x="14844" y="3370"/>
                      <a:pt x="14877" y="3303"/>
                      <a:pt x="14977" y="3303"/>
                    </a:cubicBezTo>
                    <a:close/>
                    <a:moveTo>
                      <a:pt x="29321" y="3103"/>
                    </a:moveTo>
                    <a:lnTo>
                      <a:pt x="29454" y="3203"/>
                    </a:lnTo>
                    <a:lnTo>
                      <a:pt x="29521" y="3203"/>
                    </a:lnTo>
                    <a:lnTo>
                      <a:pt x="29655" y="3270"/>
                    </a:lnTo>
                    <a:lnTo>
                      <a:pt x="29721" y="3370"/>
                    </a:lnTo>
                    <a:lnTo>
                      <a:pt x="29955" y="3437"/>
                    </a:lnTo>
                    <a:lnTo>
                      <a:pt x="30021" y="3437"/>
                    </a:lnTo>
                    <a:lnTo>
                      <a:pt x="30155" y="3537"/>
                    </a:lnTo>
                    <a:lnTo>
                      <a:pt x="30222" y="3603"/>
                    </a:lnTo>
                    <a:lnTo>
                      <a:pt x="30355" y="3603"/>
                    </a:lnTo>
                    <a:lnTo>
                      <a:pt x="30455" y="3704"/>
                    </a:lnTo>
                    <a:lnTo>
                      <a:pt x="30555" y="3804"/>
                    </a:lnTo>
                    <a:lnTo>
                      <a:pt x="30689" y="3870"/>
                    </a:lnTo>
                    <a:lnTo>
                      <a:pt x="30822" y="3870"/>
                    </a:lnTo>
                    <a:lnTo>
                      <a:pt x="30822" y="3970"/>
                    </a:lnTo>
                    <a:lnTo>
                      <a:pt x="31022" y="4037"/>
                    </a:lnTo>
                    <a:lnTo>
                      <a:pt x="31122" y="4137"/>
                    </a:lnTo>
                    <a:lnTo>
                      <a:pt x="31222" y="4204"/>
                    </a:lnTo>
                    <a:lnTo>
                      <a:pt x="31322" y="4204"/>
                    </a:lnTo>
                    <a:lnTo>
                      <a:pt x="31456" y="4304"/>
                    </a:lnTo>
                    <a:lnTo>
                      <a:pt x="31523" y="4371"/>
                    </a:lnTo>
                    <a:lnTo>
                      <a:pt x="31723" y="4471"/>
                    </a:lnTo>
                    <a:lnTo>
                      <a:pt x="31856" y="4571"/>
                    </a:lnTo>
                    <a:lnTo>
                      <a:pt x="31956" y="4571"/>
                    </a:lnTo>
                    <a:lnTo>
                      <a:pt x="32056" y="4671"/>
                    </a:lnTo>
                    <a:lnTo>
                      <a:pt x="32156" y="4738"/>
                    </a:lnTo>
                    <a:cubicBezTo>
                      <a:pt x="32223" y="4738"/>
                      <a:pt x="32290" y="4838"/>
                      <a:pt x="32356" y="4838"/>
                    </a:cubicBezTo>
                    <a:lnTo>
                      <a:pt x="32356" y="4904"/>
                    </a:lnTo>
                    <a:cubicBezTo>
                      <a:pt x="32457" y="4904"/>
                      <a:pt x="32490" y="5004"/>
                      <a:pt x="32557" y="5004"/>
                    </a:cubicBezTo>
                    <a:lnTo>
                      <a:pt x="32557" y="5071"/>
                    </a:lnTo>
                    <a:lnTo>
                      <a:pt x="32790" y="5171"/>
                    </a:lnTo>
                    <a:cubicBezTo>
                      <a:pt x="32857" y="5205"/>
                      <a:pt x="32890" y="5205"/>
                      <a:pt x="32990" y="5305"/>
                    </a:cubicBezTo>
                    <a:lnTo>
                      <a:pt x="33124" y="5405"/>
                    </a:lnTo>
                    <a:lnTo>
                      <a:pt x="33190" y="5405"/>
                    </a:lnTo>
                    <a:lnTo>
                      <a:pt x="33324" y="5538"/>
                    </a:lnTo>
                    <a:lnTo>
                      <a:pt x="33391" y="5538"/>
                    </a:lnTo>
                    <a:cubicBezTo>
                      <a:pt x="33457" y="5572"/>
                      <a:pt x="33524" y="5572"/>
                      <a:pt x="33524" y="5672"/>
                    </a:cubicBezTo>
                    <a:lnTo>
                      <a:pt x="33624" y="5672"/>
                    </a:lnTo>
                    <a:cubicBezTo>
                      <a:pt x="33657" y="5705"/>
                      <a:pt x="33724" y="5705"/>
                      <a:pt x="33724" y="5805"/>
                    </a:cubicBezTo>
                    <a:lnTo>
                      <a:pt x="33824" y="5805"/>
                    </a:lnTo>
                    <a:cubicBezTo>
                      <a:pt x="33858" y="5838"/>
                      <a:pt x="33958" y="5838"/>
                      <a:pt x="33958" y="5905"/>
                    </a:cubicBezTo>
                    <a:lnTo>
                      <a:pt x="34024" y="5905"/>
                    </a:lnTo>
                    <a:cubicBezTo>
                      <a:pt x="34024" y="5972"/>
                      <a:pt x="34058" y="5972"/>
                      <a:pt x="34158" y="6039"/>
                    </a:cubicBezTo>
                    <a:lnTo>
                      <a:pt x="34224" y="6039"/>
                    </a:lnTo>
                    <a:cubicBezTo>
                      <a:pt x="34224" y="6069"/>
                      <a:pt x="34279" y="6072"/>
                      <a:pt x="34339" y="6146"/>
                    </a:cubicBezTo>
                    <a:lnTo>
                      <a:pt x="34339" y="6146"/>
                    </a:lnTo>
                    <a:lnTo>
                      <a:pt x="34325" y="6139"/>
                    </a:lnTo>
                    <a:lnTo>
                      <a:pt x="34325" y="6139"/>
                    </a:lnTo>
                    <a:cubicBezTo>
                      <a:pt x="34330" y="6141"/>
                      <a:pt x="34334" y="6144"/>
                      <a:pt x="34339" y="6146"/>
                    </a:cubicBezTo>
                    <a:lnTo>
                      <a:pt x="34339" y="6146"/>
                    </a:lnTo>
                    <a:cubicBezTo>
                      <a:pt x="34345" y="6154"/>
                      <a:pt x="34352" y="6163"/>
                      <a:pt x="34358" y="6172"/>
                    </a:cubicBezTo>
                    <a:cubicBezTo>
                      <a:pt x="34458" y="6205"/>
                      <a:pt x="34491" y="6305"/>
                      <a:pt x="34558" y="6305"/>
                    </a:cubicBezTo>
                    <a:lnTo>
                      <a:pt x="34691" y="6405"/>
                    </a:lnTo>
                    <a:lnTo>
                      <a:pt x="34792" y="6506"/>
                    </a:lnTo>
                    <a:cubicBezTo>
                      <a:pt x="34825" y="6506"/>
                      <a:pt x="34825" y="6539"/>
                      <a:pt x="34892" y="6639"/>
                    </a:cubicBezTo>
                    <a:lnTo>
                      <a:pt x="34992" y="6639"/>
                    </a:lnTo>
                    <a:cubicBezTo>
                      <a:pt x="35025" y="6706"/>
                      <a:pt x="35192" y="6839"/>
                      <a:pt x="35325" y="6906"/>
                    </a:cubicBezTo>
                    <a:cubicBezTo>
                      <a:pt x="35325" y="6973"/>
                      <a:pt x="35359" y="7039"/>
                      <a:pt x="35459" y="7039"/>
                    </a:cubicBezTo>
                    <a:lnTo>
                      <a:pt x="35459" y="7085"/>
                    </a:lnTo>
                    <a:lnTo>
                      <a:pt x="35459" y="7085"/>
                    </a:lnTo>
                    <a:cubicBezTo>
                      <a:pt x="35440" y="7077"/>
                      <a:pt x="35418" y="7073"/>
                      <a:pt x="35392" y="7073"/>
                    </a:cubicBezTo>
                    <a:lnTo>
                      <a:pt x="35459" y="7117"/>
                    </a:lnTo>
                    <a:lnTo>
                      <a:pt x="35459" y="7085"/>
                    </a:lnTo>
                    <a:lnTo>
                      <a:pt x="35459" y="7085"/>
                    </a:lnTo>
                    <a:cubicBezTo>
                      <a:pt x="35500" y="7103"/>
                      <a:pt x="35528" y="7136"/>
                      <a:pt x="35562" y="7174"/>
                    </a:cubicBezTo>
                    <a:lnTo>
                      <a:pt x="35562" y="7174"/>
                    </a:lnTo>
                    <a:cubicBezTo>
                      <a:pt x="35539" y="7159"/>
                      <a:pt x="35520" y="7150"/>
                      <a:pt x="35500" y="7144"/>
                    </a:cubicBezTo>
                    <a:lnTo>
                      <a:pt x="35500" y="7144"/>
                    </a:lnTo>
                    <a:lnTo>
                      <a:pt x="35592" y="7206"/>
                    </a:lnTo>
                    <a:cubicBezTo>
                      <a:pt x="35581" y="7195"/>
                      <a:pt x="35571" y="7184"/>
                      <a:pt x="35562" y="7174"/>
                    </a:cubicBezTo>
                    <a:lnTo>
                      <a:pt x="35562" y="7174"/>
                    </a:lnTo>
                    <a:cubicBezTo>
                      <a:pt x="35587" y="7190"/>
                      <a:pt x="35617" y="7212"/>
                      <a:pt x="35659" y="7239"/>
                    </a:cubicBezTo>
                    <a:cubicBezTo>
                      <a:pt x="35692" y="7306"/>
                      <a:pt x="35792" y="7306"/>
                      <a:pt x="35792" y="7373"/>
                    </a:cubicBezTo>
                    <a:lnTo>
                      <a:pt x="35859" y="7373"/>
                    </a:lnTo>
                    <a:cubicBezTo>
                      <a:pt x="35859" y="7406"/>
                      <a:pt x="35892" y="7506"/>
                      <a:pt x="35992" y="7506"/>
                    </a:cubicBezTo>
                    <a:lnTo>
                      <a:pt x="35992" y="7573"/>
                    </a:lnTo>
                    <a:cubicBezTo>
                      <a:pt x="36026" y="7640"/>
                      <a:pt x="36126" y="7640"/>
                      <a:pt x="36126" y="7706"/>
                    </a:cubicBezTo>
                    <a:lnTo>
                      <a:pt x="36193" y="7706"/>
                    </a:lnTo>
                    <a:cubicBezTo>
                      <a:pt x="36193" y="7806"/>
                      <a:pt x="36226" y="7840"/>
                      <a:pt x="36326" y="7907"/>
                    </a:cubicBezTo>
                    <a:cubicBezTo>
                      <a:pt x="38327" y="9908"/>
                      <a:pt x="39895" y="12343"/>
                      <a:pt x="40863" y="14978"/>
                    </a:cubicBezTo>
                    <a:cubicBezTo>
                      <a:pt x="39995" y="14078"/>
                      <a:pt x="38794" y="13177"/>
                      <a:pt x="37493" y="12410"/>
                    </a:cubicBezTo>
                    <a:cubicBezTo>
                      <a:pt x="36359" y="11709"/>
                      <a:pt x="35058" y="11075"/>
                      <a:pt x="33624" y="10542"/>
                    </a:cubicBezTo>
                    <a:cubicBezTo>
                      <a:pt x="33157" y="9174"/>
                      <a:pt x="32523" y="7840"/>
                      <a:pt x="31856" y="6506"/>
                    </a:cubicBezTo>
                    <a:cubicBezTo>
                      <a:pt x="31122" y="5205"/>
                      <a:pt x="30188" y="4070"/>
                      <a:pt x="29321" y="3103"/>
                    </a:cubicBezTo>
                    <a:close/>
                    <a:moveTo>
                      <a:pt x="22116" y="10542"/>
                    </a:moveTo>
                    <a:cubicBezTo>
                      <a:pt x="23150" y="10542"/>
                      <a:pt x="24117" y="10575"/>
                      <a:pt x="25151" y="10675"/>
                    </a:cubicBezTo>
                    <a:cubicBezTo>
                      <a:pt x="25385" y="12376"/>
                      <a:pt x="25618" y="14311"/>
                      <a:pt x="25685" y="16379"/>
                    </a:cubicBezTo>
                    <a:cubicBezTo>
                      <a:pt x="24518" y="16379"/>
                      <a:pt x="23350" y="16313"/>
                      <a:pt x="22116" y="16313"/>
                    </a:cubicBezTo>
                    <a:cubicBezTo>
                      <a:pt x="20848" y="16313"/>
                      <a:pt x="19614" y="16379"/>
                      <a:pt x="18447" y="16379"/>
                    </a:cubicBezTo>
                    <a:cubicBezTo>
                      <a:pt x="18613" y="14344"/>
                      <a:pt x="18813" y="12376"/>
                      <a:pt x="19047" y="10675"/>
                    </a:cubicBezTo>
                    <a:cubicBezTo>
                      <a:pt x="20014" y="10642"/>
                      <a:pt x="21048" y="10542"/>
                      <a:pt x="22116" y="10542"/>
                    </a:cubicBezTo>
                    <a:close/>
                    <a:moveTo>
                      <a:pt x="17012" y="10975"/>
                    </a:moveTo>
                    <a:cubicBezTo>
                      <a:pt x="16779" y="12677"/>
                      <a:pt x="16612" y="14545"/>
                      <a:pt x="16478" y="16546"/>
                    </a:cubicBezTo>
                    <a:cubicBezTo>
                      <a:pt x="14477" y="16679"/>
                      <a:pt x="12609" y="16813"/>
                      <a:pt x="10874" y="17080"/>
                    </a:cubicBezTo>
                    <a:cubicBezTo>
                      <a:pt x="11141" y="15312"/>
                      <a:pt x="11542" y="13644"/>
                      <a:pt x="12042" y="12143"/>
                    </a:cubicBezTo>
                    <a:cubicBezTo>
                      <a:pt x="13643" y="11576"/>
                      <a:pt x="15311" y="11242"/>
                      <a:pt x="17012" y="10975"/>
                    </a:cubicBezTo>
                    <a:close/>
                    <a:moveTo>
                      <a:pt x="27153" y="10975"/>
                    </a:moveTo>
                    <a:cubicBezTo>
                      <a:pt x="28921" y="11242"/>
                      <a:pt x="30589" y="11576"/>
                      <a:pt x="32090" y="12143"/>
                    </a:cubicBezTo>
                    <a:cubicBezTo>
                      <a:pt x="32557" y="13644"/>
                      <a:pt x="32990" y="15312"/>
                      <a:pt x="33257" y="17080"/>
                    </a:cubicBezTo>
                    <a:cubicBezTo>
                      <a:pt x="31556" y="16846"/>
                      <a:pt x="29688" y="16679"/>
                      <a:pt x="27686" y="16546"/>
                    </a:cubicBezTo>
                    <a:cubicBezTo>
                      <a:pt x="27620" y="14545"/>
                      <a:pt x="27386" y="12677"/>
                      <a:pt x="27153" y="10975"/>
                    </a:cubicBezTo>
                    <a:close/>
                    <a:moveTo>
                      <a:pt x="9707" y="13010"/>
                    </a:moveTo>
                    <a:cubicBezTo>
                      <a:pt x="9373" y="14378"/>
                      <a:pt x="9107" y="15912"/>
                      <a:pt x="8873" y="17413"/>
                    </a:cubicBezTo>
                    <a:cubicBezTo>
                      <a:pt x="8206" y="17480"/>
                      <a:pt x="7605" y="17647"/>
                      <a:pt x="6972" y="17747"/>
                    </a:cubicBezTo>
                    <a:cubicBezTo>
                      <a:pt x="5204" y="18181"/>
                      <a:pt x="3769" y="18681"/>
                      <a:pt x="2669" y="19215"/>
                    </a:cubicBezTo>
                    <a:cubicBezTo>
                      <a:pt x="3536" y="17313"/>
                      <a:pt x="5304" y="15512"/>
                      <a:pt x="7706" y="14078"/>
                    </a:cubicBezTo>
                    <a:cubicBezTo>
                      <a:pt x="8339" y="13711"/>
                      <a:pt x="9006" y="13344"/>
                      <a:pt x="9707" y="13010"/>
                    </a:cubicBezTo>
                    <a:close/>
                    <a:moveTo>
                      <a:pt x="34425" y="13044"/>
                    </a:moveTo>
                    <a:lnTo>
                      <a:pt x="34425" y="13044"/>
                    </a:lnTo>
                    <a:cubicBezTo>
                      <a:pt x="35225" y="13377"/>
                      <a:pt x="35892" y="13711"/>
                      <a:pt x="36526" y="14144"/>
                    </a:cubicBezTo>
                    <a:cubicBezTo>
                      <a:pt x="38894" y="15512"/>
                      <a:pt x="40696" y="17313"/>
                      <a:pt x="41563" y="19215"/>
                    </a:cubicBezTo>
                    <a:cubicBezTo>
                      <a:pt x="40396" y="18614"/>
                      <a:pt x="38961" y="18181"/>
                      <a:pt x="37227" y="17747"/>
                    </a:cubicBezTo>
                    <a:cubicBezTo>
                      <a:pt x="36660" y="17647"/>
                      <a:pt x="35992" y="17513"/>
                      <a:pt x="35359" y="17413"/>
                    </a:cubicBezTo>
                    <a:cubicBezTo>
                      <a:pt x="35158" y="15912"/>
                      <a:pt x="34858" y="14378"/>
                      <a:pt x="34425" y="13044"/>
                    </a:cubicBezTo>
                    <a:close/>
                    <a:moveTo>
                      <a:pt x="35525" y="19381"/>
                    </a:moveTo>
                    <a:cubicBezTo>
                      <a:pt x="35959" y="19548"/>
                      <a:pt x="36359" y="19582"/>
                      <a:pt x="36793" y="19682"/>
                    </a:cubicBezTo>
                    <a:cubicBezTo>
                      <a:pt x="40062" y="20482"/>
                      <a:pt x="42163" y="21349"/>
                      <a:pt x="42163" y="22183"/>
                    </a:cubicBezTo>
                    <a:cubicBezTo>
                      <a:pt x="42163" y="23017"/>
                      <a:pt x="40062" y="23851"/>
                      <a:pt x="36793" y="24585"/>
                    </a:cubicBezTo>
                    <a:cubicBezTo>
                      <a:pt x="36359" y="24719"/>
                      <a:pt x="35959" y="24819"/>
                      <a:pt x="35525" y="24819"/>
                    </a:cubicBezTo>
                    <a:cubicBezTo>
                      <a:pt x="35592" y="23918"/>
                      <a:pt x="35592" y="23017"/>
                      <a:pt x="35592" y="22150"/>
                    </a:cubicBezTo>
                    <a:cubicBezTo>
                      <a:pt x="35592" y="21249"/>
                      <a:pt x="35592" y="20249"/>
                      <a:pt x="35525" y="19381"/>
                    </a:cubicBezTo>
                    <a:close/>
                    <a:moveTo>
                      <a:pt x="8673" y="19415"/>
                    </a:moveTo>
                    <a:cubicBezTo>
                      <a:pt x="8606" y="20349"/>
                      <a:pt x="8506" y="21316"/>
                      <a:pt x="8539" y="22250"/>
                    </a:cubicBezTo>
                    <a:cubicBezTo>
                      <a:pt x="8539" y="23117"/>
                      <a:pt x="8606" y="24051"/>
                      <a:pt x="8673" y="24919"/>
                    </a:cubicBezTo>
                    <a:cubicBezTo>
                      <a:pt x="8206" y="24852"/>
                      <a:pt x="7806" y="24752"/>
                      <a:pt x="7372" y="24652"/>
                    </a:cubicBezTo>
                    <a:cubicBezTo>
                      <a:pt x="4103" y="23885"/>
                      <a:pt x="2001" y="23051"/>
                      <a:pt x="2001" y="22217"/>
                    </a:cubicBezTo>
                    <a:cubicBezTo>
                      <a:pt x="2001" y="21383"/>
                      <a:pt x="4103" y="20482"/>
                      <a:pt x="7372" y="19715"/>
                    </a:cubicBezTo>
                    <a:cubicBezTo>
                      <a:pt x="7806" y="19648"/>
                      <a:pt x="8173" y="19548"/>
                      <a:pt x="8673" y="19415"/>
                    </a:cubicBezTo>
                    <a:close/>
                    <a:moveTo>
                      <a:pt x="16312" y="18547"/>
                    </a:moveTo>
                    <a:cubicBezTo>
                      <a:pt x="16312" y="19715"/>
                      <a:pt x="16212" y="20916"/>
                      <a:pt x="16212" y="22183"/>
                    </a:cubicBezTo>
                    <a:cubicBezTo>
                      <a:pt x="16212" y="23418"/>
                      <a:pt x="16312" y="24685"/>
                      <a:pt x="16312" y="25853"/>
                    </a:cubicBezTo>
                    <a:cubicBezTo>
                      <a:pt x="14310" y="25719"/>
                      <a:pt x="12342" y="25519"/>
                      <a:pt x="10641" y="25219"/>
                    </a:cubicBezTo>
                    <a:cubicBezTo>
                      <a:pt x="10574" y="24252"/>
                      <a:pt x="10508" y="23184"/>
                      <a:pt x="10508" y="22183"/>
                    </a:cubicBezTo>
                    <a:cubicBezTo>
                      <a:pt x="10508" y="21183"/>
                      <a:pt x="10541" y="20149"/>
                      <a:pt x="10641" y="19081"/>
                    </a:cubicBezTo>
                    <a:cubicBezTo>
                      <a:pt x="12376" y="18881"/>
                      <a:pt x="14310" y="18681"/>
                      <a:pt x="16312" y="18547"/>
                    </a:cubicBezTo>
                    <a:close/>
                    <a:moveTo>
                      <a:pt x="27853" y="18547"/>
                    </a:moveTo>
                    <a:lnTo>
                      <a:pt x="27853" y="18547"/>
                    </a:lnTo>
                    <a:cubicBezTo>
                      <a:pt x="29888" y="18681"/>
                      <a:pt x="31789" y="18881"/>
                      <a:pt x="33557" y="19081"/>
                    </a:cubicBezTo>
                    <a:cubicBezTo>
                      <a:pt x="33624" y="20149"/>
                      <a:pt x="33657" y="21183"/>
                      <a:pt x="33657" y="22217"/>
                    </a:cubicBezTo>
                    <a:cubicBezTo>
                      <a:pt x="33657" y="23251"/>
                      <a:pt x="33657" y="24318"/>
                      <a:pt x="33557" y="25252"/>
                    </a:cubicBezTo>
                    <a:cubicBezTo>
                      <a:pt x="31789" y="25552"/>
                      <a:pt x="29955" y="25753"/>
                      <a:pt x="27853" y="25886"/>
                    </a:cubicBezTo>
                    <a:cubicBezTo>
                      <a:pt x="27953" y="24719"/>
                      <a:pt x="27953" y="23484"/>
                      <a:pt x="27953" y="22217"/>
                    </a:cubicBezTo>
                    <a:cubicBezTo>
                      <a:pt x="27953" y="20983"/>
                      <a:pt x="27953" y="19715"/>
                      <a:pt x="27853" y="18547"/>
                    </a:cubicBezTo>
                    <a:close/>
                    <a:moveTo>
                      <a:pt x="22082" y="18314"/>
                    </a:moveTo>
                    <a:cubicBezTo>
                      <a:pt x="23317" y="18314"/>
                      <a:pt x="24551" y="18381"/>
                      <a:pt x="25818" y="18381"/>
                    </a:cubicBezTo>
                    <a:cubicBezTo>
                      <a:pt x="25885" y="19648"/>
                      <a:pt x="25885" y="20882"/>
                      <a:pt x="25885" y="22183"/>
                    </a:cubicBezTo>
                    <a:cubicBezTo>
                      <a:pt x="25885" y="23384"/>
                      <a:pt x="25885" y="24719"/>
                      <a:pt x="25818" y="25886"/>
                    </a:cubicBezTo>
                    <a:cubicBezTo>
                      <a:pt x="24584" y="25953"/>
                      <a:pt x="23350" y="25953"/>
                      <a:pt x="22082" y="25953"/>
                    </a:cubicBezTo>
                    <a:cubicBezTo>
                      <a:pt x="20815" y="25953"/>
                      <a:pt x="19547" y="25953"/>
                      <a:pt x="18313" y="25886"/>
                    </a:cubicBezTo>
                    <a:cubicBezTo>
                      <a:pt x="18313" y="24719"/>
                      <a:pt x="18213" y="23418"/>
                      <a:pt x="18213" y="22183"/>
                    </a:cubicBezTo>
                    <a:cubicBezTo>
                      <a:pt x="18213" y="20882"/>
                      <a:pt x="18313" y="19648"/>
                      <a:pt x="18313" y="18381"/>
                    </a:cubicBezTo>
                    <a:cubicBezTo>
                      <a:pt x="19547" y="18381"/>
                      <a:pt x="20815" y="18314"/>
                      <a:pt x="22082" y="18314"/>
                    </a:cubicBezTo>
                    <a:close/>
                    <a:moveTo>
                      <a:pt x="2669" y="25119"/>
                    </a:moveTo>
                    <a:lnTo>
                      <a:pt x="2669" y="25119"/>
                    </a:lnTo>
                    <a:cubicBezTo>
                      <a:pt x="3803" y="25686"/>
                      <a:pt x="5270" y="26186"/>
                      <a:pt x="6972" y="26520"/>
                    </a:cubicBezTo>
                    <a:cubicBezTo>
                      <a:pt x="7605" y="26653"/>
                      <a:pt x="8173" y="26787"/>
                      <a:pt x="8873" y="26920"/>
                    </a:cubicBezTo>
                    <a:cubicBezTo>
                      <a:pt x="9107" y="28488"/>
                      <a:pt x="9340" y="29889"/>
                      <a:pt x="9707" y="31257"/>
                    </a:cubicBezTo>
                    <a:cubicBezTo>
                      <a:pt x="9006" y="30956"/>
                      <a:pt x="8339" y="30556"/>
                      <a:pt x="7706" y="30222"/>
                    </a:cubicBezTo>
                    <a:cubicBezTo>
                      <a:pt x="5304" y="28821"/>
                      <a:pt x="3536" y="27054"/>
                      <a:pt x="2669" y="25119"/>
                    </a:cubicBezTo>
                    <a:close/>
                    <a:moveTo>
                      <a:pt x="41530" y="25152"/>
                    </a:moveTo>
                    <a:cubicBezTo>
                      <a:pt x="40662" y="27087"/>
                      <a:pt x="38861" y="28821"/>
                      <a:pt x="36526" y="30222"/>
                    </a:cubicBezTo>
                    <a:cubicBezTo>
                      <a:pt x="35892" y="30556"/>
                      <a:pt x="35192" y="30990"/>
                      <a:pt x="34458" y="31257"/>
                    </a:cubicBezTo>
                    <a:cubicBezTo>
                      <a:pt x="34825" y="29889"/>
                      <a:pt x="35125" y="28421"/>
                      <a:pt x="35325" y="26920"/>
                    </a:cubicBezTo>
                    <a:cubicBezTo>
                      <a:pt x="35959" y="26820"/>
                      <a:pt x="36660" y="26653"/>
                      <a:pt x="37193" y="26520"/>
                    </a:cubicBezTo>
                    <a:cubicBezTo>
                      <a:pt x="38894" y="26186"/>
                      <a:pt x="40362" y="25686"/>
                      <a:pt x="41530" y="25152"/>
                    </a:cubicBezTo>
                    <a:close/>
                    <a:moveTo>
                      <a:pt x="10841" y="27320"/>
                    </a:moveTo>
                    <a:lnTo>
                      <a:pt x="10841" y="27320"/>
                    </a:lnTo>
                    <a:cubicBezTo>
                      <a:pt x="12542" y="27521"/>
                      <a:pt x="14444" y="27721"/>
                      <a:pt x="16445" y="27854"/>
                    </a:cubicBezTo>
                    <a:cubicBezTo>
                      <a:pt x="16612" y="29856"/>
                      <a:pt x="16712" y="31690"/>
                      <a:pt x="16979" y="33425"/>
                    </a:cubicBezTo>
                    <a:cubicBezTo>
                      <a:pt x="15278" y="33158"/>
                      <a:pt x="13610" y="32758"/>
                      <a:pt x="12009" y="32257"/>
                    </a:cubicBezTo>
                    <a:cubicBezTo>
                      <a:pt x="11542" y="30689"/>
                      <a:pt x="11141" y="29022"/>
                      <a:pt x="10841" y="27320"/>
                    </a:cubicBezTo>
                    <a:close/>
                    <a:moveTo>
                      <a:pt x="33290" y="27320"/>
                    </a:moveTo>
                    <a:lnTo>
                      <a:pt x="33290" y="27320"/>
                    </a:lnTo>
                    <a:cubicBezTo>
                      <a:pt x="32990" y="29022"/>
                      <a:pt x="32557" y="30689"/>
                      <a:pt x="32123" y="32257"/>
                    </a:cubicBezTo>
                    <a:cubicBezTo>
                      <a:pt x="30622" y="32724"/>
                      <a:pt x="28954" y="33158"/>
                      <a:pt x="27153" y="33425"/>
                    </a:cubicBezTo>
                    <a:cubicBezTo>
                      <a:pt x="27386" y="31724"/>
                      <a:pt x="27620" y="29856"/>
                      <a:pt x="27686" y="27854"/>
                    </a:cubicBezTo>
                    <a:cubicBezTo>
                      <a:pt x="29688" y="27721"/>
                      <a:pt x="31556" y="27521"/>
                      <a:pt x="33290" y="27320"/>
                    </a:cubicBezTo>
                    <a:close/>
                    <a:moveTo>
                      <a:pt x="18447" y="27887"/>
                    </a:moveTo>
                    <a:cubicBezTo>
                      <a:pt x="19614" y="27988"/>
                      <a:pt x="20848" y="27988"/>
                      <a:pt x="22116" y="27988"/>
                    </a:cubicBezTo>
                    <a:cubicBezTo>
                      <a:pt x="23350" y="27988"/>
                      <a:pt x="24518" y="27988"/>
                      <a:pt x="25685" y="27887"/>
                    </a:cubicBezTo>
                    <a:lnTo>
                      <a:pt x="25685" y="27887"/>
                    </a:lnTo>
                    <a:cubicBezTo>
                      <a:pt x="25585" y="29989"/>
                      <a:pt x="25385" y="31890"/>
                      <a:pt x="25151" y="33592"/>
                    </a:cubicBezTo>
                    <a:cubicBezTo>
                      <a:pt x="24117" y="33725"/>
                      <a:pt x="23150" y="33725"/>
                      <a:pt x="22116" y="33725"/>
                    </a:cubicBezTo>
                    <a:cubicBezTo>
                      <a:pt x="21048" y="33725"/>
                      <a:pt x="20014" y="33725"/>
                      <a:pt x="19047" y="33592"/>
                    </a:cubicBezTo>
                    <a:cubicBezTo>
                      <a:pt x="18780" y="31890"/>
                      <a:pt x="18547" y="29989"/>
                      <a:pt x="18447" y="27887"/>
                    </a:cubicBezTo>
                    <a:close/>
                    <a:moveTo>
                      <a:pt x="8606" y="37161"/>
                    </a:moveTo>
                    <a:cubicBezTo>
                      <a:pt x="8606" y="37176"/>
                      <a:pt x="8609" y="37187"/>
                      <a:pt x="8615" y="37197"/>
                    </a:cubicBezTo>
                    <a:lnTo>
                      <a:pt x="8615" y="37197"/>
                    </a:lnTo>
                    <a:cubicBezTo>
                      <a:pt x="8638" y="37207"/>
                      <a:pt x="8660" y="37215"/>
                      <a:pt x="8673" y="37228"/>
                    </a:cubicBezTo>
                    <a:lnTo>
                      <a:pt x="8673" y="37228"/>
                    </a:lnTo>
                    <a:lnTo>
                      <a:pt x="8606" y="37161"/>
                    </a:lnTo>
                    <a:close/>
                    <a:moveTo>
                      <a:pt x="9674" y="38061"/>
                    </a:moveTo>
                    <a:lnTo>
                      <a:pt x="9807" y="38195"/>
                    </a:lnTo>
                    <a:cubicBezTo>
                      <a:pt x="9740" y="38195"/>
                      <a:pt x="9740" y="38162"/>
                      <a:pt x="9674" y="38061"/>
                    </a:cubicBezTo>
                    <a:close/>
                    <a:moveTo>
                      <a:pt x="3269" y="29355"/>
                    </a:moveTo>
                    <a:cubicBezTo>
                      <a:pt x="4203" y="30289"/>
                      <a:pt x="5337" y="31123"/>
                      <a:pt x="6638" y="31957"/>
                    </a:cubicBezTo>
                    <a:cubicBezTo>
                      <a:pt x="7839" y="32691"/>
                      <a:pt x="9140" y="33258"/>
                      <a:pt x="10508" y="33758"/>
                    </a:cubicBezTo>
                    <a:cubicBezTo>
                      <a:pt x="11108" y="35226"/>
                      <a:pt x="11642" y="36527"/>
                      <a:pt x="12376" y="37895"/>
                    </a:cubicBezTo>
                    <a:cubicBezTo>
                      <a:pt x="13143" y="39129"/>
                      <a:pt x="13977" y="40296"/>
                      <a:pt x="14944" y="41264"/>
                    </a:cubicBezTo>
                    <a:lnTo>
                      <a:pt x="14711" y="41197"/>
                    </a:lnTo>
                    <a:lnTo>
                      <a:pt x="14644" y="41097"/>
                    </a:lnTo>
                    <a:lnTo>
                      <a:pt x="14510" y="41030"/>
                    </a:lnTo>
                    <a:lnTo>
                      <a:pt x="14444" y="41030"/>
                    </a:lnTo>
                    <a:lnTo>
                      <a:pt x="14310" y="40930"/>
                    </a:lnTo>
                    <a:lnTo>
                      <a:pt x="14210" y="40930"/>
                    </a:lnTo>
                    <a:lnTo>
                      <a:pt x="14010" y="40797"/>
                    </a:lnTo>
                    <a:lnTo>
                      <a:pt x="13943" y="40797"/>
                    </a:lnTo>
                    <a:lnTo>
                      <a:pt x="13810" y="40730"/>
                    </a:lnTo>
                    <a:lnTo>
                      <a:pt x="13710" y="40730"/>
                    </a:lnTo>
                    <a:lnTo>
                      <a:pt x="13610" y="40630"/>
                    </a:lnTo>
                    <a:lnTo>
                      <a:pt x="13510" y="40563"/>
                    </a:lnTo>
                    <a:lnTo>
                      <a:pt x="13376" y="40463"/>
                    </a:lnTo>
                    <a:lnTo>
                      <a:pt x="13310" y="40463"/>
                    </a:lnTo>
                    <a:lnTo>
                      <a:pt x="13176" y="40396"/>
                    </a:lnTo>
                    <a:lnTo>
                      <a:pt x="13109" y="40296"/>
                    </a:lnTo>
                    <a:lnTo>
                      <a:pt x="12876" y="40230"/>
                    </a:lnTo>
                    <a:lnTo>
                      <a:pt x="12809" y="40130"/>
                    </a:lnTo>
                    <a:lnTo>
                      <a:pt x="12676" y="40063"/>
                    </a:lnTo>
                    <a:lnTo>
                      <a:pt x="12609" y="40063"/>
                    </a:lnTo>
                    <a:lnTo>
                      <a:pt x="12476" y="39963"/>
                    </a:lnTo>
                    <a:lnTo>
                      <a:pt x="12476" y="39896"/>
                    </a:lnTo>
                    <a:lnTo>
                      <a:pt x="12376" y="39896"/>
                    </a:lnTo>
                    <a:lnTo>
                      <a:pt x="12275" y="39829"/>
                    </a:lnTo>
                    <a:lnTo>
                      <a:pt x="12175" y="39829"/>
                    </a:lnTo>
                    <a:lnTo>
                      <a:pt x="12042" y="39696"/>
                    </a:lnTo>
                    <a:lnTo>
                      <a:pt x="11975" y="39696"/>
                    </a:lnTo>
                    <a:lnTo>
                      <a:pt x="11842" y="39563"/>
                    </a:lnTo>
                    <a:lnTo>
                      <a:pt x="11775" y="39563"/>
                    </a:lnTo>
                    <a:cubicBezTo>
                      <a:pt x="11708" y="39563"/>
                      <a:pt x="11708" y="39496"/>
                      <a:pt x="11642" y="39496"/>
                    </a:cubicBezTo>
                    <a:lnTo>
                      <a:pt x="11542" y="39396"/>
                    </a:lnTo>
                    <a:lnTo>
                      <a:pt x="11442" y="39329"/>
                    </a:lnTo>
                    <a:lnTo>
                      <a:pt x="11341" y="39229"/>
                    </a:lnTo>
                    <a:cubicBezTo>
                      <a:pt x="11308" y="39229"/>
                      <a:pt x="11208" y="39162"/>
                      <a:pt x="11208" y="39162"/>
                    </a:cubicBezTo>
                    <a:lnTo>
                      <a:pt x="11141" y="39162"/>
                    </a:lnTo>
                    <a:lnTo>
                      <a:pt x="11141" y="39062"/>
                    </a:lnTo>
                    <a:lnTo>
                      <a:pt x="11008" y="38995"/>
                    </a:lnTo>
                    <a:lnTo>
                      <a:pt x="10941" y="38995"/>
                    </a:lnTo>
                    <a:lnTo>
                      <a:pt x="10808" y="38862"/>
                    </a:lnTo>
                    <a:lnTo>
                      <a:pt x="10708" y="38862"/>
                    </a:lnTo>
                    <a:cubicBezTo>
                      <a:pt x="10708" y="38829"/>
                      <a:pt x="10674" y="38829"/>
                      <a:pt x="10608" y="38729"/>
                    </a:cubicBezTo>
                    <a:lnTo>
                      <a:pt x="10508" y="38729"/>
                    </a:lnTo>
                    <a:cubicBezTo>
                      <a:pt x="10508" y="38695"/>
                      <a:pt x="10474" y="38595"/>
                      <a:pt x="10374" y="38595"/>
                    </a:cubicBezTo>
                    <a:lnTo>
                      <a:pt x="10307" y="38528"/>
                    </a:lnTo>
                    <a:cubicBezTo>
                      <a:pt x="10307" y="38528"/>
                      <a:pt x="10274" y="38428"/>
                      <a:pt x="10174" y="38428"/>
                    </a:cubicBezTo>
                    <a:cubicBezTo>
                      <a:pt x="10107" y="38395"/>
                      <a:pt x="10041" y="38328"/>
                      <a:pt x="9974" y="38328"/>
                    </a:cubicBezTo>
                    <a:lnTo>
                      <a:pt x="9974" y="38228"/>
                    </a:lnTo>
                    <a:cubicBezTo>
                      <a:pt x="9940" y="38228"/>
                      <a:pt x="9840" y="38162"/>
                      <a:pt x="9840" y="38162"/>
                    </a:cubicBezTo>
                    <a:lnTo>
                      <a:pt x="9774" y="38061"/>
                    </a:lnTo>
                    <a:cubicBezTo>
                      <a:pt x="9707" y="38061"/>
                      <a:pt x="9707" y="38028"/>
                      <a:pt x="9640" y="37928"/>
                    </a:cubicBezTo>
                    <a:lnTo>
                      <a:pt x="9540" y="37928"/>
                    </a:lnTo>
                    <a:lnTo>
                      <a:pt x="9440" y="37828"/>
                    </a:lnTo>
                    <a:cubicBezTo>
                      <a:pt x="9340" y="37761"/>
                      <a:pt x="9307" y="37761"/>
                      <a:pt x="9207" y="37695"/>
                    </a:cubicBezTo>
                    <a:cubicBezTo>
                      <a:pt x="9107" y="37561"/>
                      <a:pt x="8973" y="37494"/>
                      <a:pt x="8873" y="37361"/>
                    </a:cubicBezTo>
                    <a:cubicBezTo>
                      <a:pt x="8807" y="37361"/>
                      <a:pt x="8773" y="37328"/>
                      <a:pt x="8675" y="37229"/>
                    </a:cubicBezTo>
                    <a:lnTo>
                      <a:pt x="8675" y="37229"/>
                    </a:lnTo>
                    <a:lnTo>
                      <a:pt x="8706" y="37261"/>
                    </a:lnTo>
                    <a:cubicBezTo>
                      <a:pt x="8680" y="37235"/>
                      <a:pt x="8634" y="37229"/>
                      <a:pt x="8615" y="37197"/>
                    </a:cubicBezTo>
                    <a:lnTo>
                      <a:pt x="8615" y="37197"/>
                    </a:lnTo>
                    <a:cubicBezTo>
                      <a:pt x="8578" y="37180"/>
                      <a:pt x="8539" y="37156"/>
                      <a:pt x="8539" y="37094"/>
                    </a:cubicBezTo>
                    <a:lnTo>
                      <a:pt x="8473" y="37094"/>
                    </a:lnTo>
                    <a:cubicBezTo>
                      <a:pt x="8473" y="37027"/>
                      <a:pt x="8439" y="36994"/>
                      <a:pt x="8339" y="36894"/>
                    </a:cubicBezTo>
                    <a:cubicBezTo>
                      <a:pt x="8306" y="36861"/>
                      <a:pt x="8206" y="36861"/>
                      <a:pt x="8206" y="36761"/>
                    </a:cubicBezTo>
                    <a:lnTo>
                      <a:pt x="8139" y="36761"/>
                    </a:lnTo>
                    <a:cubicBezTo>
                      <a:pt x="8072" y="36727"/>
                      <a:pt x="8072" y="36627"/>
                      <a:pt x="8006" y="36627"/>
                    </a:cubicBezTo>
                    <a:lnTo>
                      <a:pt x="8006" y="36560"/>
                    </a:lnTo>
                    <a:cubicBezTo>
                      <a:pt x="7939" y="36560"/>
                      <a:pt x="7872" y="36527"/>
                      <a:pt x="7806" y="36427"/>
                    </a:cubicBezTo>
                    <a:cubicBezTo>
                      <a:pt x="5871" y="34426"/>
                      <a:pt x="4303" y="32024"/>
                      <a:pt x="3269" y="29355"/>
                    </a:cubicBezTo>
                    <a:close/>
                    <a:moveTo>
                      <a:pt x="31189" y="34592"/>
                    </a:moveTo>
                    <a:lnTo>
                      <a:pt x="31189" y="34592"/>
                    </a:lnTo>
                    <a:cubicBezTo>
                      <a:pt x="30855" y="35259"/>
                      <a:pt x="30522" y="36060"/>
                      <a:pt x="30055" y="36660"/>
                    </a:cubicBezTo>
                    <a:cubicBezTo>
                      <a:pt x="28687" y="39029"/>
                      <a:pt x="26886" y="40830"/>
                      <a:pt x="24985" y="41697"/>
                    </a:cubicBezTo>
                    <a:cubicBezTo>
                      <a:pt x="25552" y="40597"/>
                      <a:pt x="26019" y="39062"/>
                      <a:pt x="26452" y="37361"/>
                    </a:cubicBezTo>
                    <a:cubicBezTo>
                      <a:pt x="26552" y="36761"/>
                      <a:pt x="26719" y="36093"/>
                      <a:pt x="26853" y="35493"/>
                    </a:cubicBezTo>
                    <a:cubicBezTo>
                      <a:pt x="28354" y="35326"/>
                      <a:pt x="29821" y="34926"/>
                      <a:pt x="31189" y="34592"/>
                    </a:cubicBezTo>
                    <a:close/>
                    <a:moveTo>
                      <a:pt x="13009" y="34592"/>
                    </a:moveTo>
                    <a:lnTo>
                      <a:pt x="13009" y="34592"/>
                    </a:lnTo>
                    <a:cubicBezTo>
                      <a:pt x="14377" y="34926"/>
                      <a:pt x="15845" y="35259"/>
                      <a:pt x="17346" y="35493"/>
                    </a:cubicBezTo>
                    <a:cubicBezTo>
                      <a:pt x="17446" y="36093"/>
                      <a:pt x="17546" y="36827"/>
                      <a:pt x="17679" y="37394"/>
                    </a:cubicBezTo>
                    <a:cubicBezTo>
                      <a:pt x="18080" y="39096"/>
                      <a:pt x="18580" y="40663"/>
                      <a:pt x="19147" y="41731"/>
                    </a:cubicBezTo>
                    <a:cubicBezTo>
                      <a:pt x="17212" y="40830"/>
                      <a:pt x="15511" y="39029"/>
                      <a:pt x="14043" y="36694"/>
                    </a:cubicBezTo>
                    <a:cubicBezTo>
                      <a:pt x="13710" y="36060"/>
                      <a:pt x="13310" y="35326"/>
                      <a:pt x="13009" y="34592"/>
                    </a:cubicBezTo>
                    <a:close/>
                    <a:moveTo>
                      <a:pt x="24818" y="35693"/>
                    </a:moveTo>
                    <a:lnTo>
                      <a:pt x="24818" y="35693"/>
                    </a:lnTo>
                    <a:cubicBezTo>
                      <a:pt x="24718" y="36093"/>
                      <a:pt x="24618" y="36527"/>
                      <a:pt x="24618" y="36927"/>
                    </a:cubicBezTo>
                    <a:cubicBezTo>
                      <a:pt x="23850" y="40330"/>
                      <a:pt x="22950" y="42398"/>
                      <a:pt x="22183" y="42398"/>
                    </a:cubicBezTo>
                    <a:cubicBezTo>
                      <a:pt x="21349" y="42398"/>
                      <a:pt x="20448" y="40330"/>
                      <a:pt x="19681" y="36927"/>
                    </a:cubicBezTo>
                    <a:cubicBezTo>
                      <a:pt x="19614" y="36527"/>
                      <a:pt x="19547" y="36093"/>
                      <a:pt x="19481" y="35693"/>
                    </a:cubicBezTo>
                    <a:lnTo>
                      <a:pt x="19481" y="35693"/>
                    </a:lnTo>
                    <a:cubicBezTo>
                      <a:pt x="20281" y="35760"/>
                      <a:pt x="21182" y="35760"/>
                      <a:pt x="22149" y="35760"/>
                    </a:cubicBezTo>
                    <a:cubicBezTo>
                      <a:pt x="23016" y="35760"/>
                      <a:pt x="23950" y="35760"/>
                      <a:pt x="24818" y="35693"/>
                    </a:cubicBezTo>
                    <a:close/>
                    <a:moveTo>
                      <a:pt x="22116" y="1"/>
                    </a:moveTo>
                    <a:cubicBezTo>
                      <a:pt x="15978" y="1"/>
                      <a:pt x="10474" y="2469"/>
                      <a:pt x="6471" y="6472"/>
                    </a:cubicBezTo>
                    <a:cubicBezTo>
                      <a:pt x="2502" y="10475"/>
                      <a:pt x="0" y="16046"/>
                      <a:pt x="0" y="22183"/>
                    </a:cubicBezTo>
                    <a:cubicBezTo>
                      <a:pt x="0" y="22917"/>
                      <a:pt x="33" y="23751"/>
                      <a:pt x="133" y="24518"/>
                    </a:cubicBezTo>
                    <a:cubicBezTo>
                      <a:pt x="1701" y="34826"/>
                      <a:pt x="10508" y="42665"/>
                      <a:pt x="21148" y="42665"/>
                    </a:cubicBezTo>
                    <a:cubicBezTo>
                      <a:pt x="24017" y="42665"/>
                      <a:pt x="26752" y="42098"/>
                      <a:pt x="29254" y="41064"/>
                    </a:cubicBezTo>
                    <a:cubicBezTo>
                      <a:pt x="30155" y="40096"/>
                      <a:pt x="31056" y="38929"/>
                      <a:pt x="31823" y="37695"/>
                    </a:cubicBezTo>
                    <a:cubicBezTo>
                      <a:pt x="32523" y="36527"/>
                      <a:pt x="33090" y="35226"/>
                      <a:pt x="33591" y="33758"/>
                    </a:cubicBezTo>
                    <a:cubicBezTo>
                      <a:pt x="35058" y="33258"/>
                      <a:pt x="36393" y="32691"/>
                      <a:pt x="37493" y="31990"/>
                    </a:cubicBezTo>
                    <a:cubicBezTo>
                      <a:pt x="38794" y="31156"/>
                      <a:pt x="39995" y="30323"/>
                      <a:pt x="40863" y="29355"/>
                    </a:cubicBezTo>
                    <a:cubicBezTo>
                      <a:pt x="41897" y="26887"/>
                      <a:pt x="42464" y="24085"/>
                      <a:pt x="42464" y="21216"/>
                    </a:cubicBezTo>
                    <a:cubicBezTo>
                      <a:pt x="42464" y="10542"/>
                      <a:pt x="34658" y="1702"/>
                      <a:pt x="24451" y="134"/>
                    </a:cubicBezTo>
                    <a:cubicBezTo>
                      <a:pt x="23684" y="68"/>
                      <a:pt x="22850" y="1"/>
                      <a:pt x="2211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0" name="Google Shape;6820;p57"/>
              <p:cNvSpPr/>
              <p:nvPr/>
            </p:nvSpPr>
            <p:spPr>
              <a:xfrm>
                <a:off x="3562725" y="1139600"/>
                <a:ext cx="387800" cy="378625"/>
              </a:xfrm>
              <a:custGeom>
                <a:rect b="b" l="l" r="r" t="t"/>
                <a:pathLst>
                  <a:path extrusionOk="0" h="15145" w="15512">
                    <a:moveTo>
                      <a:pt x="8873" y="1568"/>
                    </a:moveTo>
                    <a:cubicBezTo>
                      <a:pt x="9640" y="1568"/>
                      <a:pt x="10541" y="3636"/>
                      <a:pt x="11308" y="7005"/>
                    </a:cubicBezTo>
                    <a:cubicBezTo>
                      <a:pt x="11375" y="7405"/>
                      <a:pt x="11508" y="7839"/>
                      <a:pt x="11608" y="8273"/>
                    </a:cubicBezTo>
                    <a:cubicBezTo>
                      <a:pt x="10708" y="8239"/>
                      <a:pt x="9807" y="8139"/>
                      <a:pt x="8940" y="8139"/>
                    </a:cubicBezTo>
                    <a:cubicBezTo>
                      <a:pt x="7972" y="8139"/>
                      <a:pt x="7105" y="8173"/>
                      <a:pt x="6271" y="8273"/>
                    </a:cubicBezTo>
                    <a:cubicBezTo>
                      <a:pt x="6305" y="7839"/>
                      <a:pt x="6371" y="7405"/>
                      <a:pt x="6371" y="7005"/>
                    </a:cubicBezTo>
                    <a:cubicBezTo>
                      <a:pt x="7172" y="3636"/>
                      <a:pt x="8039" y="1568"/>
                      <a:pt x="8873" y="1568"/>
                    </a:cubicBezTo>
                    <a:close/>
                    <a:moveTo>
                      <a:pt x="7772" y="0"/>
                    </a:moveTo>
                    <a:cubicBezTo>
                      <a:pt x="5337" y="0"/>
                      <a:pt x="3136" y="1101"/>
                      <a:pt x="1801" y="2902"/>
                    </a:cubicBezTo>
                    <a:lnTo>
                      <a:pt x="1701" y="2969"/>
                    </a:lnTo>
                    <a:cubicBezTo>
                      <a:pt x="701" y="4303"/>
                      <a:pt x="0" y="6004"/>
                      <a:pt x="0" y="7806"/>
                    </a:cubicBezTo>
                    <a:cubicBezTo>
                      <a:pt x="0" y="8139"/>
                      <a:pt x="100" y="8506"/>
                      <a:pt x="100" y="8840"/>
                    </a:cubicBezTo>
                    <a:cubicBezTo>
                      <a:pt x="367" y="8306"/>
                      <a:pt x="634" y="7839"/>
                      <a:pt x="934" y="7339"/>
                    </a:cubicBezTo>
                    <a:cubicBezTo>
                      <a:pt x="2335" y="4937"/>
                      <a:pt x="4103" y="3169"/>
                      <a:pt x="6004" y="2302"/>
                    </a:cubicBezTo>
                    <a:lnTo>
                      <a:pt x="6004" y="2302"/>
                    </a:lnTo>
                    <a:cubicBezTo>
                      <a:pt x="5437" y="3436"/>
                      <a:pt x="4970" y="4904"/>
                      <a:pt x="4537" y="6605"/>
                    </a:cubicBezTo>
                    <a:cubicBezTo>
                      <a:pt x="4437" y="7239"/>
                      <a:pt x="4303" y="7806"/>
                      <a:pt x="4203" y="8506"/>
                    </a:cubicBezTo>
                    <a:cubicBezTo>
                      <a:pt x="2802" y="8740"/>
                      <a:pt x="1401" y="8973"/>
                      <a:pt x="134" y="9273"/>
                    </a:cubicBezTo>
                    <a:cubicBezTo>
                      <a:pt x="267" y="9941"/>
                      <a:pt x="467" y="10574"/>
                      <a:pt x="734" y="11175"/>
                    </a:cubicBezTo>
                    <a:cubicBezTo>
                      <a:pt x="1768" y="10908"/>
                      <a:pt x="2802" y="10674"/>
                      <a:pt x="3836" y="10574"/>
                    </a:cubicBezTo>
                    <a:lnTo>
                      <a:pt x="3836" y="10574"/>
                    </a:lnTo>
                    <a:cubicBezTo>
                      <a:pt x="3703" y="11742"/>
                      <a:pt x="3536" y="12976"/>
                      <a:pt x="3436" y="14277"/>
                    </a:cubicBezTo>
                    <a:cubicBezTo>
                      <a:pt x="3970" y="14644"/>
                      <a:pt x="4637" y="14944"/>
                      <a:pt x="5337" y="15144"/>
                    </a:cubicBezTo>
                    <a:cubicBezTo>
                      <a:pt x="5471" y="13443"/>
                      <a:pt x="5604" y="11775"/>
                      <a:pt x="5871" y="10274"/>
                    </a:cubicBezTo>
                    <a:cubicBezTo>
                      <a:pt x="6838" y="10241"/>
                      <a:pt x="7872" y="10141"/>
                      <a:pt x="8940" y="10141"/>
                    </a:cubicBezTo>
                    <a:cubicBezTo>
                      <a:pt x="9974" y="10141"/>
                      <a:pt x="10941" y="10174"/>
                      <a:pt x="11975" y="10274"/>
                    </a:cubicBezTo>
                    <a:cubicBezTo>
                      <a:pt x="12109" y="11442"/>
                      <a:pt x="12309" y="12776"/>
                      <a:pt x="12376" y="14044"/>
                    </a:cubicBezTo>
                    <a:cubicBezTo>
                      <a:pt x="13109" y="13510"/>
                      <a:pt x="13677" y="12909"/>
                      <a:pt x="14177" y="12142"/>
                    </a:cubicBezTo>
                    <a:cubicBezTo>
                      <a:pt x="14110" y="11608"/>
                      <a:pt x="14043" y="11075"/>
                      <a:pt x="13977" y="10574"/>
                    </a:cubicBezTo>
                    <a:lnTo>
                      <a:pt x="13977" y="10574"/>
                    </a:lnTo>
                    <a:cubicBezTo>
                      <a:pt x="14310" y="10608"/>
                      <a:pt x="14677" y="10608"/>
                      <a:pt x="15011" y="10674"/>
                    </a:cubicBezTo>
                    <a:cubicBezTo>
                      <a:pt x="15211" y="10074"/>
                      <a:pt x="15444" y="9474"/>
                      <a:pt x="15511" y="8773"/>
                    </a:cubicBezTo>
                    <a:cubicBezTo>
                      <a:pt x="14877" y="8673"/>
                      <a:pt x="14277" y="8573"/>
                      <a:pt x="13710" y="8473"/>
                    </a:cubicBezTo>
                    <a:cubicBezTo>
                      <a:pt x="13610" y="7806"/>
                      <a:pt x="13443" y="7172"/>
                      <a:pt x="13310" y="6572"/>
                    </a:cubicBezTo>
                    <a:cubicBezTo>
                      <a:pt x="12876" y="4804"/>
                      <a:pt x="12376" y="3336"/>
                      <a:pt x="11842" y="2268"/>
                    </a:cubicBezTo>
                    <a:lnTo>
                      <a:pt x="11842" y="2268"/>
                    </a:lnTo>
                    <a:cubicBezTo>
                      <a:pt x="12843" y="2669"/>
                      <a:pt x="13843" y="3469"/>
                      <a:pt x="14711" y="4337"/>
                    </a:cubicBezTo>
                    <a:cubicBezTo>
                      <a:pt x="13443" y="1801"/>
                      <a:pt x="10808" y="0"/>
                      <a:pt x="7772" y="0"/>
                    </a:cubicBezTo>
                    <a:close/>
                  </a:path>
                </a:pathLst>
              </a:custGeom>
              <a:solidFill>
                <a:srgbClr val="FFFFFF">
                  <a:alpha val="1373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1" name="Google Shape;6821;p57"/>
              <p:cNvSpPr/>
              <p:nvPr/>
            </p:nvSpPr>
            <p:spPr>
              <a:xfrm>
                <a:off x="2768825" y="1217100"/>
                <a:ext cx="2032300" cy="933675"/>
              </a:xfrm>
              <a:custGeom>
                <a:rect b="b" l="l" r="r" t="t"/>
                <a:pathLst>
                  <a:path extrusionOk="0" h="37347" w="81292">
                    <a:moveTo>
                      <a:pt x="76283" y="1"/>
                    </a:moveTo>
                    <a:cubicBezTo>
                      <a:pt x="73479" y="1"/>
                      <a:pt x="69563" y="623"/>
                      <a:pt x="64880" y="1804"/>
                    </a:cubicBezTo>
                    <a:cubicBezTo>
                      <a:pt x="62511" y="2337"/>
                      <a:pt x="59910" y="3071"/>
                      <a:pt x="57141" y="3905"/>
                    </a:cubicBezTo>
                    <a:cubicBezTo>
                      <a:pt x="57308" y="4139"/>
                      <a:pt x="57508" y="4339"/>
                      <a:pt x="57608" y="4406"/>
                    </a:cubicBezTo>
                    <a:cubicBezTo>
                      <a:pt x="60243" y="3638"/>
                      <a:pt x="62745" y="2971"/>
                      <a:pt x="65080" y="2337"/>
                    </a:cubicBezTo>
                    <a:cubicBezTo>
                      <a:pt x="69743" y="1210"/>
                      <a:pt x="73625" y="604"/>
                      <a:pt x="76325" y="604"/>
                    </a:cubicBezTo>
                    <a:cubicBezTo>
                      <a:pt x="78259" y="604"/>
                      <a:pt x="79586" y="916"/>
                      <a:pt x="80157" y="1570"/>
                    </a:cubicBezTo>
                    <a:cubicBezTo>
                      <a:pt x="80257" y="1670"/>
                      <a:pt x="80291" y="1804"/>
                      <a:pt x="80391" y="1870"/>
                    </a:cubicBezTo>
                    <a:cubicBezTo>
                      <a:pt x="80591" y="2404"/>
                      <a:pt x="80391" y="3038"/>
                      <a:pt x="79890" y="3872"/>
                    </a:cubicBezTo>
                    <a:cubicBezTo>
                      <a:pt x="79323" y="4806"/>
                      <a:pt x="78323" y="5840"/>
                      <a:pt x="77055" y="6907"/>
                    </a:cubicBezTo>
                    <a:cubicBezTo>
                      <a:pt x="71618" y="11744"/>
                      <a:pt x="60110" y="18315"/>
                      <a:pt x="45900" y="24520"/>
                    </a:cubicBezTo>
                    <a:cubicBezTo>
                      <a:pt x="34858" y="29257"/>
                      <a:pt x="24384" y="32859"/>
                      <a:pt x="16245" y="34861"/>
                    </a:cubicBezTo>
                    <a:cubicBezTo>
                      <a:pt x="11537" y="36033"/>
                      <a:pt x="7641" y="36656"/>
                      <a:pt x="4946" y="36656"/>
                    </a:cubicBezTo>
                    <a:cubicBezTo>
                      <a:pt x="3039" y="36656"/>
                      <a:pt x="1734" y="36344"/>
                      <a:pt x="1168" y="35695"/>
                    </a:cubicBezTo>
                    <a:cubicBezTo>
                      <a:pt x="1034" y="35561"/>
                      <a:pt x="934" y="35494"/>
                      <a:pt x="934" y="35361"/>
                    </a:cubicBezTo>
                    <a:cubicBezTo>
                      <a:pt x="734" y="34861"/>
                      <a:pt x="901" y="34194"/>
                      <a:pt x="1434" y="33360"/>
                    </a:cubicBezTo>
                    <a:cubicBezTo>
                      <a:pt x="1968" y="32526"/>
                      <a:pt x="2902" y="31492"/>
                      <a:pt x="4203" y="30324"/>
                    </a:cubicBezTo>
                    <a:cubicBezTo>
                      <a:pt x="7272" y="27589"/>
                      <a:pt x="12342" y="24353"/>
                      <a:pt x="18680" y="20851"/>
                    </a:cubicBezTo>
                    <a:lnTo>
                      <a:pt x="18580" y="20083"/>
                    </a:lnTo>
                    <a:cubicBezTo>
                      <a:pt x="12042" y="23686"/>
                      <a:pt x="6938" y="26988"/>
                      <a:pt x="3769" y="29824"/>
                    </a:cubicBezTo>
                    <a:cubicBezTo>
                      <a:pt x="2402" y="30991"/>
                      <a:pt x="1434" y="32025"/>
                      <a:pt x="834" y="32993"/>
                    </a:cubicBezTo>
                    <a:cubicBezTo>
                      <a:pt x="200" y="34027"/>
                      <a:pt x="0" y="34894"/>
                      <a:pt x="334" y="35595"/>
                    </a:cubicBezTo>
                    <a:cubicBezTo>
                      <a:pt x="400" y="35828"/>
                      <a:pt x="500" y="35995"/>
                      <a:pt x="601" y="36095"/>
                    </a:cubicBezTo>
                    <a:cubicBezTo>
                      <a:pt x="1315" y="36943"/>
                      <a:pt x="2899" y="37347"/>
                      <a:pt x="5167" y="37347"/>
                    </a:cubicBezTo>
                    <a:cubicBezTo>
                      <a:pt x="7981" y="37347"/>
                      <a:pt x="11849" y="36725"/>
                      <a:pt x="16412" y="35561"/>
                    </a:cubicBezTo>
                    <a:cubicBezTo>
                      <a:pt x="24618" y="33560"/>
                      <a:pt x="35192" y="29890"/>
                      <a:pt x="46133" y="25120"/>
                    </a:cubicBezTo>
                    <a:cubicBezTo>
                      <a:pt x="60477" y="18916"/>
                      <a:pt x="72085" y="12345"/>
                      <a:pt x="77589" y="7508"/>
                    </a:cubicBezTo>
                    <a:cubicBezTo>
                      <a:pt x="78890" y="6340"/>
                      <a:pt x="79924" y="5206"/>
                      <a:pt x="80458" y="4339"/>
                    </a:cubicBezTo>
                    <a:cubicBezTo>
                      <a:pt x="81125" y="3338"/>
                      <a:pt x="81291" y="2404"/>
                      <a:pt x="80991" y="1670"/>
                    </a:cubicBezTo>
                    <a:cubicBezTo>
                      <a:pt x="80958" y="1503"/>
                      <a:pt x="80791" y="1303"/>
                      <a:pt x="80658" y="1170"/>
                    </a:cubicBezTo>
                    <a:cubicBezTo>
                      <a:pt x="79985" y="380"/>
                      <a:pt x="78473" y="1"/>
                      <a:pt x="762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2" name="Google Shape;6822;p57"/>
              <p:cNvSpPr/>
              <p:nvPr/>
            </p:nvSpPr>
            <p:spPr>
              <a:xfrm>
                <a:off x="2769650" y="1219400"/>
                <a:ext cx="2032300" cy="933825"/>
              </a:xfrm>
              <a:custGeom>
                <a:rect b="b" l="l" r="r" t="t"/>
                <a:pathLst>
                  <a:path extrusionOk="0" h="37353" w="81292">
                    <a:moveTo>
                      <a:pt x="30489" y="22994"/>
                    </a:moveTo>
                    <a:lnTo>
                      <a:pt x="30489" y="22994"/>
                    </a:lnTo>
                    <a:cubicBezTo>
                      <a:pt x="31990" y="23694"/>
                      <a:pt x="33558" y="24395"/>
                      <a:pt x="35159" y="25095"/>
                    </a:cubicBezTo>
                    <a:cubicBezTo>
                      <a:pt x="36393" y="25629"/>
                      <a:pt x="37694" y="26162"/>
                      <a:pt x="38928" y="26663"/>
                    </a:cubicBezTo>
                    <a:cubicBezTo>
                      <a:pt x="36093" y="25495"/>
                      <a:pt x="33157" y="24161"/>
                      <a:pt x="30489" y="22994"/>
                    </a:cubicBezTo>
                    <a:close/>
                    <a:moveTo>
                      <a:pt x="5028" y="0"/>
                    </a:moveTo>
                    <a:cubicBezTo>
                      <a:pt x="2841" y="0"/>
                      <a:pt x="1320" y="371"/>
                      <a:pt x="634" y="1145"/>
                    </a:cubicBezTo>
                    <a:cubicBezTo>
                      <a:pt x="467" y="1311"/>
                      <a:pt x="401" y="1545"/>
                      <a:pt x="334" y="1645"/>
                    </a:cubicBezTo>
                    <a:cubicBezTo>
                      <a:pt x="0" y="2412"/>
                      <a:pt x="201" y="3279"/>
                      <a:pt x="834" y="4314"/>
                    </a:cubicBezTo>
                    <a:cubicBezTo>
                      <a:pt x="1468" y="5214"/>
                      <a:pt x="2402" y="6315"/>
                      <a:pt x="3803" y="7482"/>
                    </a:cubicBezTo>
                    <a:cubicBezTo>
                      <a:pt x="6972" y="10251"/>
                      <a:pt x="12042" y="13620"/>
                      <a:pt x="18580" y="17123"/>
                    </a:cubicBezTo>
                    <a:cubicBezTo>
                      <a:pt x="18580" y="16889"/>
                      <a:pt x="18680" y="16589"/>
                      <a:pt x="18680" y="16389"/>
                    </a:cubicBezTo>
                    <a:cubicBezTo>
                      <a:pt x="12343" y="12920"/>
                      <a:pt x="7306" y="9651"/>
                      <a:pt x="4203" y="6915"/>
                    </a:cubicBezTo>
                    <a:cubicBezTo>
                      <a:pt x="2903" y="5781"/>
                      <a:pt x="2002" y="4747"/>
                      <a:pt x="1468" y="3880"/>
                    </a:cubicBezTo>
                    <a:cubicBezTo>
                      <a:pt x="868" y="3046"/>
                      <a:pt x="734" y="2412"/>
                      <a:pt x="968" y="1878"/>
                    </a:cubicBezTo>
                    <a:cubicBezTo>
                      <a:pt x="968" y="1778"/>
                      <a:pt x="1035" y="1645"/>
                      <a:pt x="1168" y="1578"/>
                    </a:cubicBezTo>
                    <a:cubicBezTo>
                      <a:pt x="1739" y="909"/>
                      <a:pt x="3062" y="596"/>
                      <a:pt x="4994" y="596"/>
                    </a:cubicBezTo>
                    <a:cubicBezTo>
                      <a:pt x="7687" y="596"/>
                      <a:pt x="11565" y="1205"/>
                      <a:pt x="16245" y="2312"/>
                    </a:cubicBezTo>
                    <a:cubicBezTo>
                      <a:pt x="24385" y="4314"/>
                      <a:pt x="34859" y="7983"/>
                      <a:pt x="45900" y="12753"/>
                    </a:cubicBezTo>
                    <a:cubicBezTo>
                      <a:pt x="60077" y="18891"/>
                      <a:pt x="71585" y="25495"/>
                      <a:pt x="77055" y="30366"/>
                    </a:cubicBezTo>
                    <a:cubicBezTo>
                      <a:pt x="78390" y="31566"/>
                      <a:pt x="79357" y="32600"/>
                      <a:pt x="79891" y="33434"/>
                    </a:cubicBezTo>
                    <a:cubicBezTo>
                      <a:pt x="80391" y="34268"/>
                      <a:pt x="80591" y="34935"/>
                      <a:pt x="80391" y="35436"/>
                    </a:cubicBezTo>
                    <a:cubicBezTo>
                      <a:pt x="80291" y="35569"/>
                      <a:pt x="80258" y="35636"/>
                      <a:pt x="80191" y="35769"/>
                    </a:cubicBezTo>
                    <a:cubicBezTo>
                      <a:pt x="79611" y="36419"/>
                      <a:pt x="78292" y="36731"/>
                      <a:pt x="76376" y="36731"/>
                    </a:cubicBezTo>
                    <a:cubicBezTo>
                      <a:pt x="73669" y="36731"/>
                      <a:pt x="69769" y="36108"/>
                      <a:pt x="65080" y="34935"/>
                    </a:cubicBezTo>
                    <a:cubicBezTo>
                      <a:pt x="62779" y="34335"/>
                      <a:pt x="60344" y="33668"/>
                      <a:pt x="57708" y="32834"/>
                    </a:cubicBezTo>
                    <a:cubicBezTo>
                      <a:pt x="57508" y="33134"/>
                      <a:pt x="57275" y="33334"/>
                      <a:pt x="57175" y="33468"/>
                    </a:cubicBezTo>
                    <a:cubicBezTo>
                      <a:pt x="59910" y="34302"/>
                      <a:pt x="62545" y="35069"/>
                      <a:pt x="64880" y="35603"/>
                    </a:cubicBezTo>
                    <a:cubicBezTo>
                      <a:pt x="69527" y="36736"/>
                      <a:pt x="73438" y="37352"/>
                      <a:pt x="76251" y="37352"/>
                    </a:cubicBezTo>
                    <a:cubicBezTo>
                      <a:pt x="78486" y="37352"/>
                      <a:pt x="80027" y="36963"/>
                      <a:pt x="80691" y="36136"/>
                    </a:cubicBezTo>
                    <a:cubicBezTo>
                      <a:pt x="80791" y="35970"/>
                      <a:pt x="80925" y="35836"/>
                      <a:pt x="81025" y="35636"/>
                    </a:cubicBezTo>
                    <a:cubicBezTo>
                      <a:pt x="81292" y="34935"/>
                      <a:pt x="81192" y="34068"/>
                      <a:pt x="80458" y="33001"/>
                    </a:cubicBezTo>
                    <a:cubicBezTo>
                      <a:pt x="79924" y="32067"/>
                      <a:pt x="78890" y="30999"/>
                      <a:pt x="77589" y="29832"/>
                    </a:cubicBezTo>
                    <a:cubicBezTo>
                      <a:pt x="72085" y="24995"/>
                      <a:pt x="60510" y="18390"/>
                      <a:pt x="46167" y="12119"/>
                    </a:cubicBezTo>
                    <a:cubicBezTo>
                      <a:pt x="35192" y="7382"/>
                      <a:pt x="24651" y="3780"/>
                      <a:pt x="16412" y="1778"/>
                    </a:cubicBezTo>
                    <a:cubicBezTo>
                      <a:pt x="11757" y="615"/>
                      <a:pt x="7842" y="0"/>
                      <a:pt x="50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823" name="Google Shape;6823;p57"/>
          <p:cNvSpPr txBox="1"/>
          <p:nvPr/>
        </p:nvSpPr>
        <p:spPr>
          <a:xfrm>
            <a:off x="1641300" y="1773225"/>
            <a:ext cx="3826200" cy="224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Actor"/>
                <a:ea typeface="Actor"/>
                <a:cs typeface="Actor"/>
                <a:sym typeface="Actor"/>
              </a:rPr>
              <a:t>1, Auto-ARIMA Model</a:t>
            </a:r>
            <a:endParaRPr sz="1900">
              <a:solidFill>
                <a:schemeClr val="dk1"/>
              </a:solidFill>
              <a:latin typeface="Actor"/>
              <a:ea typeface="Actor"/>
              <a:cs typeface="Actor"/>
              <a:sym typeface="Actor"/>
            </a:endParaRPr>
          </a:p>
          <a:p>
            <a:pPr indent="0" lvl="0" marL="0" rtl="0" algn="l">
              <a:spcBef>
                <a:spcPts val="1200"/>
              </a:spcBef>
              <a:spcAft>
                <a:spcPts val="0"/>
              </a:spcAft>
              <a:buNone/>
            </a:pPr>
            <a:r>
              <a:rPr lang="en" sz="1900">
                <a:solidFill>
                  <a:schemeClr val="dk1"/>
                </a:solidFill>
                <a:latin typeface="Actor"/>
                <a:ea typeface="Actor"/>
                <a:cs typeface="Actor"/>
                <a:sym typeface="Actor"/>
              </a:rPr>
              <a:t>2, Prophet Model</a:t>
            </a:r>
            <a:endParaRPr sz="1900">
              <a:solidFill>
                <a:schemeClr val="dk1"/>
              </a:solidFill>
              <a:latin typeface="Actor"/>
              <a:ea typeface="Actor"/>
              <a:cs typeface="Actor"/>
              <a:sym typeface="Actor"/>
            </a:endParaRPr>
          </a:p>
          <a:p>
            <a:pPr indent="0" lvl="0" marL="0" rtl="0" algn="l">
              <a:spcBef>
                <a:spcPts val="1200"/>
              </a:spcBef>
              <a:spcAft>
                <a:spcPts val="0"/>
              </a:spcAft>
              <a:buNone/>
            </a:pPr>
            <a:r>
              <a:rPr lang="en" sz="1900">
                <a:solidFill>
                  <a:schemeClr val="dk1"/>
                </a:solidFill>
                <a:latin typeface="Actor"/>
                <a:ea typeface="Actor"/>
                <a:cs typeface="Actor"/>
                <a:sym typeface="Actor"/>
              </a:rPr>
              <a:t>3, Elastic Net (GLMNET)</a:t>
            </a:r>
            <a:endParaRPr sz="1900">
              <a:solidFill>
                <a:schemeClr val="dk1"/>
              </a:solidFill>
              <a:latin typeface="Actor"/>
              <a:ea typeface="Actor"/>
              <a:cs typeface="Actor"/>
              <a:sym typeface="Actor"/>
            </a:endParaRPr>
          </a:p>
          <a:p>
            <a:pPr indent="0" lvl="0" marL="0" rtl="0" algn="l">
              <a:spcBef>
                <a:spcPts val="1200"/>
              </a:spcBef>
              <a:spcAft>
                <a:spcPts val="0"/>
              </a:spcAft>
              <a:buNone/>
            </a:pPr>
            <a:r>
              <a:rPr lang="en" sz="1900">
                <a:solidFill>
                  <a:schemeClr val="dk1"/>
                </a:solidFill>
                <a:latin typeface="Actor"/>
                <a:ea typeface="Actor"/>
                <a:cs typeface="Actor"/>
                <a:sym typeface="Actor"/>
              </a:rPr>
              <a:t>4, Hybrid ML Model </a:t>
            </a:r>
            <a:endParaRPr sz="1900">
              <a:solidFill>
                <a:schemeClr val="dk1"/>
              </a:solidFill>
              <a:latin typeface="Actor"/>
              <a:ea typeface="Actor"/>
              <a:cs typeface="Actor"/>
              <a:sym typeface="Actor"/>
            </a:endParaRPr>
          </a:p>
          <a:p>
            <a:pPr indent="0" lvl="0" marL="0" rtl="0" algn="l">
              <a:spcBef>
                <a:spcPts val="1200"/>
              </a:spcBef>
              <a:spcAft>
                <a:spcPts val="1200"/>
              </a:spcAft>
              <a:buNone/>
            </a:pPr>
            <a:r>
              <a:rPr lang="en" sz="1800">
                <a:solidFill>
                  <a:schemeClr val="dk1"/>
                </a:solidFill>
                <a:latin typeface="Actor"/>
                <a:ea typeface="Actor"/>
                <a:cs typeface="Actor"/>
                <a:sym typeface="Actor"/>
              </a:rPr>
              <a:t>(combine Prophet and XGBoost )</a:t>
            </a:r>
            <a:endParaRPr sz="1800">
              <a:solidFill>
                <a:schemeClr val="dk1"/>
              </a:solidFill>
              <a:latin typeface="Actor"/>
              <a:ea typeface="Actor"/>
              <a:cs typeface="Actor"/>
              <a:sym typeface="Acto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7" name="Shape 6827"/>
        <p:cNvGrpSpPr/>
        <p:nvPr/>
      </p:nvGrpSpPr>
      <p:grpSpPr>
        <a:xfrm>
          <a:off x="0" y="0"/>
          <a:ext cx="0" cy="0"/>
          <a:chOff x="0" y="0"/>
          <a:chExt cx="0" cy="0"/>
        </a:xfrm>
      </p:grpSpPr>
      <p:sp>
        <p:nvSpPr>
          <p:cNvPr id="6828" name="Google Shape;6828;p58"/>
          <p:cNvSpPr txBox="1"/>
          <p:nvPr>
            <p:ph idx="15" type="title"/>
          </p:nvPr>
        </p:nvSpPr>
        <p:spPr>
          <a:xfrm>
            <a:off x="600825" y="50952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3000"/>
              <a:buFont typeface="Arial"/>
              <a:buNone/>
            </a:pPr>
            <a:r>
              <a:rPr lang="en"/>
              <a:t>V</a:t>
            </a:r>
            <a:r>
              <a:rPr lang="en"/>
              <a:t>alidation</a:t>
            </a:r>
            <a:endParaRPr>
              <a:solidFill>
                <a:schemeClr val="accent2"/>
              </a:solidFill>
            </a:endParaRPr>
          </a:p>
          <a:p>
            <a:pPr indent="0" lvl="0" marL="0" rtl="0" algn="ctr">
              <a:spcBef>
                <a:spcPts val="0"/>
              </a:spcBef>
              <a:spcAft>
                <a:spcPts val="0"/>
              </a:spcAft>
              <a:buNone/>
            </a:pPr>
            <a:r>
              <a:t/>
            </a:r>
            <a:endParaRPr/>
          </a:p>
        </p:txBody>
      </p:sp>
      <p:sp>
        <p:nvSpPr>
          <p:cNvPr id="6829" name="Google Shape;6829;p58"/>
          <p:cNvSpPr txBox="1"/>
          <p:nvPr/>
        </p:nvSpPr>
        <p:spPr>
          <a:xfrm>
            <a:off x="254713" y="3869900"/>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Limelight"/>
                <a:ea typeface="Limelight"/>
                <a:cs typeface="Limelight"/>
                <a:sym typeface="Limelight"/>
              </a:rPr>
              <a:t>Netflix</a:t>
            </a:r>
            <a:endParaRPr sz="1800"/>
          </a:p>
        </p:txBody>
      </p:sp>
      <p:sp>
        <p:nvSpPr>
          <p:cNvPr id="6830" name="Google Shape;6830;p58"/>
          <p:cNvSpPr txBox="1"/>
          <p:nvPr/>
        </p:nvSpPr>
        <p:spPr>
          <a:xfrm>
            <a:off x="6026800" y="3869900"/>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Limelight"/>
                <a:ea typeface="Limelight"/>
                <a:cs typeface="Limelight"/>
                <a:sym typeface="Limelight"/>
              </a:rPr>
              <a:t>Disney</a:t>
            </a:r>
            <a:endParaRPr sz="1800">
              <a:solidFill>
                <a:schemeClr val="dk1"/>
              </a:solidFill>
              <a:latin typeface="Limelight"/>
              <a:ea typeface="Limelight"/>
              <a:cs typeface="Limelight"/>
              <a:sym typeface="Limelight"/>
            </a:endParaRPr>
          </a:p>
        </p:txBody>
      </p:sp>
      <p:sp>
        <p:nvSpPr>
          <p:cNvPr id="6831" name="Google Shape;6831;p58"/>
          <p:cNvSpPr txBox="1"/>
          <p:nvPr/>
        </p:nvSpPr>
        <p:spPr>
          <a:xfrm>
            <a:off x="3165250" y="3911200"/>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Limelight"/>
                <a:ea typeface="Limelight"/>
                <a:cs typeface="Limelight"/>
                <a:sym typeface="Limelight"/>
              </a:rPr>
              <a:t>Hulu</a:t>
            </a:r>
            <a:endParaRPr sz="1800">
              <a:solidFill>
                <a:schemeClr val="dk1"/>
              </a:solidFill>
              <a:latin typeface="Limelight"/>
              <a:ea typeface="Limelight"/>
              <a:cs typeface="Limelight"/>
              <a:sym typeface="Limelight"/>
            </a:endParaRPr>
          </a:p>
        </p:txBody>
      </p:sp>
      <p:pic>
        <p:nvPicPr>
          <p:cNvPr id="6832" name="Google Shape;6832;p58"/>
          <p:cNvPicPr preferRelativeResize="0"/>
          <p:nvPr/>
        </p:nvPicPr>
        <p:blipFill>
          <a:blip r:embed="rId3">
            <a:alphaModFix/>
          </a:blip>
          <a:stretch>
            <a:fillRect/>
          </a:stretch>
        </p:blipFill>
        <p:spPr>
          <a:xfrm>
            <a:off x="6283450" y="748725"/>
            <a:ext cx="2534299" cy="1398925"/>
          </a:xfrm>
          <a:prstGeom prst="rect">
            <a:avLst/>
          </a:prstGeom>
          <a:noFill/>
          <a:ln>
            <a:noFill/>
          </a:ln>
        </p:spPr>
      </p:pic>
      <p:pic>
        <p:nvPicPr>
          <p:cNvPr id="6833" name="Google Shape;6833;p58"/>
          <p:cNvPicPr preferRelativeResize="0"/>
          <p:nvPr/>
        </p:nvPicPr>
        <p:blipFill>
          <a:blip r:embed="rId4">
            <a:alphaModFix/>
          </a:blip>
          <a:stretch>
            <a:fillRect/>
          </a:stretch>
        </p:blipFill>
        <p:spPr>
          <a:xfrm>
            <a:off x="6283450" y="2325725"/>
            <a:ext cx="2585498" cy="1521950"/>
          </a:xfrm>
          <a:prstGeom prst="rect">
            <a:avLst/>
          </a:prstGeom>
          <a:noFill/>
          <a:ln>
            <a:noFill/>
          </a:ln>
        </p:spPr>
      </p:pic>
      <p:pic>
        <p:nvPicPr>
          <p:cNvPr id="6834" name="Google Shape;6834;p58"/>
          <p:cNvPicPr preferRelativeResize="0"/>
          <p:nvPr/>
        </p:nvPicPr>
        <p:blipFill>
          <a:blip r:embed="rId5">
            <a:alphaModFix/>
          </a:blip>
          <a:stretch>
            <a:fillRect/>
          </a:stretch>
        </p:blipFill>
        <p:spPr>
          <a:xfrm>
            <a:off x="3118250" y="1124625"/>
            <a:ext cx="2908548" cy="2723049"/>
          </a:xfrm>
          <a:prstGeom prst="rect">
            <a:avLst/>
          </a:prstGeom>
          <a:noFill/>
          <a:ln>
            <a:noFill/>
          </a:ln>
        </p:spPr>
      </p:pic>
      <p:pic>
        <p:nvPicPr>
          <p:cNvPr id="6835" name="Google Shape;6835;p58"/>
          <p:cNvPicPr preferRelativeResize="0"/>
          <p:nvPr/>
        </p:nvPicPr>
        <p:blipFill>
          <a:blip r:embed="rId6">
            <a:alphaModFix/>
          </a:blip>
          <a:stretch>
            <a:fillRect/>
          </a:stretch>
        </p:blipFill>
        <p:spPr>
          <a:xfrm>
            <a:off x="152400" y="1124625"/>
            <a:ext cx="2813449" cy="2723050"/>
          </a:xfrm>
          <a:prstGeom prst="rect">
            <a:avLst/>
          </a:prstGeom>
          <a:noFill/>
          <a:ln>
            <a:noFill/>
          </a:ln>
        </p:spPr>
      </p:pic>
      <p:grpSp>
        <p:nvGrpSpPr>
          <p:cNvPr id="6836" name="Google Shape;6836;p58"/>
          <p:cNvGrpSpPr/>
          <p:nvPr/>
        </p:nvGrpSpPr>
        <p:grpSpPr>
          <a:xfrm>
            <a:off x="888945" y="618144"/>
            <a:ext cx="356221" cy="355451"/>
            <a:chOff x="-13512225" y="4080275"/>
            <a:chExt cx="353675" cy="352875"/>
          </a:xfrm>
        </p:grpSpPr>
        <p:sp>
          <p:nvSpPr>
            <p:cNvPr id="6837" name="Google Shape;6837;p58"/>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8" name="Google Shape;6838;p58"/>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9" name="Google Shape;6839;p58"/>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0" name="Google Shape;6840;p58"/>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1" name="Google Shape;6841;p58"/>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2" name="Google Shape;6842;p58"/>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3" name="Google Shape;6843;p58"/>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4" name="Google Shape;6844;p58"/>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5" name="Google Shape;6845;p58"/>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6" name="Google Shape;6846;p58"/>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7" name="Google Shape;6847;p58"/>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1" name="Shape 6851"/>
        <p:cNvGrpSpPr/>
        <p:nvPr/>
      </p:nvGrpSpPr>
      <p:grpSpPr>
        <a:xfrm>
          <a:off x="0" y="0"/>
          <a:ext cx="0" cy="0"/>
          <a:chOff x="0" y="0"/>
          <a:chExt cx="0" cy="0"/>
        </a:xfrm>
      </p:grpSpPr>
      <p:sp>
        <p:nvSpPr>
          <p:cNvPr id="6852" name="Google Shape;6852;p59"/>
          <p:cNvSpPr txBox="1"/>
          <p:nvPr>
            <p:ph idx="15" type="title"/>
          </p:nvPr>
        </p:nvSpPr>
        <p:spPr>
          <a:xfrm>
            <a:off x="600825" y="50952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3000"/>
              <a:buFont typeface="Arial"/>
              <a:buNone/>
            </a:pPr>
            <a:r>
              <a:rPr lang="en"/>
              <a:t>Forecasting For Each Platforms</a:t>
            </a:r>
            <a:endParaRPr>
              <a:solidFill>
                <a:schemeClr val="accent2"/>
              </a:solidFill>
            </a:endParaRPr>
          </a:p>
          <a:p>
            <a:pPr indent="0" lvl="0" marL="0" rtl="0" algn="ctr">
              <a:spcBef>
                <a:spcPts val="0"/>
              </a:spcBef>
              <a:spcAft>
                <a:spcPts val="0"/>
              </a:spcAft>
              <a:buNone/>
            </a:pPr>
            <a:r>
              <a:t/>
            </a:r>
            <a:endParaRPr/>
          </a:p>
        </p:txBody>
      </p:sp>
      <p:sp>
        <p:nvSpPr>
          <p:cNvPr id="6853" name="Google Shape;6853;p59"/>
          <p:cNvSpPr txBox="1"/>
          <p:nvPr/>
        </p:nvSpPr>
        <p:spPr>
          <a:xfrm>
            <a:off x="254713" y="3869900"/>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Limelight"/>
                <a:ea typeface="Limelight"/>
                <a:cs typeface="Limelight"/>
                <a:sym typeface="Limelight"/>
              </a:rPr>
              <a:t>Netflix</a:t>
            </a:r>
            <a:endParaRPr sz="1800"/>
          </a:p>
        </p:txBody>
      </p:sp>
      <p:sp>
        <p:nvSpPr>
          <p:cNvPr id="6854" name="Google Shape;6854;p59"/>
          <p:cNvSpPr txBox="1"/>
          <p:nvPr/>
        </p:nvSpPr>
        <p:spPr>
          <a:xfrm>
            <a:off x="6026800" y="3869900"/>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Limelight"/>
                <a:ea typeface="Limelight"/>
                <a:cs typeface="Limelight"/>
                <a:sym typeface="Limelight"/>
              </a:rPr>
              <a:t>Disney</a:t>
            </a:r>
            <a:endParaRPr sz="1800">
              <a:solidFill>
                <a:schemeClr val="dk1"/>
              </a:solidFill>
              <a:latin typeface="Limelight"/>
              <a:ea typeface="Limelight"/>
              <a:cs typeface="Limelight"/>
              <a:sym typeface="Limelight"/>
            </a:endParaRPr>
          </a:p>
        </p:txBody>
      </p:sp>
      <p:sp>
        <p:nvSpPr>
          <p:cNvPr id="6855" name="Google Shape;6855;p59"/>
          <p:cNvSpPr txBox="1"/>
          <p:nvPr/>
        </p:nvSpPr>
        <p:spPr>
          <a:xfrm>
            <a:off x="3165250" y="3911200"/>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Limelight"/>
                <a:ea typeface="Limelight"/>
                <a:cs typeface="Limelight"/>
                <a:sym typeface="Limelight"/>
              </a:rPr>
              <a:t>Hulu</a:t>
            </a:r>
            <a:endParaRPr sz="1800">
              <a:solidFill>
                <a:schemeClr val="dk1"/>
              </a:solidFill>
              <a:latin typeface="Limelight"/>
              <a:ea typeface="Limelight"/>
              <a:cs typeface="Limelight"/>
              <a:sym typeface="Limelight"/>
            </a:endParaRPr>
          </a:p>
        </p:txBody>
      </p:sp>
      <p:pic>
        <p:nvPicPr>
          <p:cNvPr id="6856" name="Google Shape;6856;p59"/>
          <p:cNvPicPr preferRelativeResize="0"/>
          <p:nvPr/>
        </p:nvPicPr>
        <p:blipFill>
          <a:blip r:embed="rId3">
            <a:alphaModFix/>
          </a:blip>
          <a:stretch>
            <a:fillRect/>
          </a:stretch>
        </p:blipFill>
        <p:spPr>
          <a:xfrm>
            <a:off x="152400" y="1234625"/>
            <a:ext cx="3102326" cy="2482874"/>
          </a:xfrm>
          <a:prstGeom prst="rect">
            <a:avLst/>
          </a:prstGeom>
          <a:noFill/>
          <a:ln>
            <a:noFill/>
          </a:ln>
        </p:spPr>
      </p:pic>
      <p:pic>
        <p:nvPicPr>
          <p:cNvPr id="6857" name="Google Shape;6857;p59"/>
          <p:cNvPicPr preferRelativeResize="0"/>
          <p:nvPr/>
        </p:nvPicPr>
        <p:blipFill>
          <a:blip r:embed="rId4">
            <a:alphaModFix/>
          </a:blip>
          <a:stretch>
            <a:fillRect/>
          </a:stretch>
        </p:blipFill>
        <p:spPr>
          <a:xfrm>
            <a:off x="3407125" y="1234625"/>
            <a:ext cx="2665451" cy="1182801"/>
          </a:xfrm>
          <a:prstGeom prst="rect">
            <a:avLst/>
          </a:prstGeom>
          <a:noFill/>
          <a:ln>
            <a:noFill/>
          </a:ln>
        </p:spPr>
      </p:pic>
      <p:pic>
        <p:nvPicPr>
          <p:cNvPr id="6858" name="Google Shape;6858;p59"/>
          <p:cNvPicPr preferRelativeResize="0"/>
          <p:nvPr/>
        </p:nvPicPr>
        <p:blipFill>
          <a:blip r:embed="rId5">
            <a:alphaModFix/>
          </a:blip>
          <a:stretch>
            <a:fillRect/>
          </a:stretch>
        </p:blipFill>
        <p:spPr>
          <a:xfrm>
            <a:off x="3407125" y="2655850"/>
            <a:ext cx="2665451" cy="1061649"/>
          </a:xfrm>
          <a:prstGeom prst="rect">
            <a:avLst/>
          </a:prstGeom>
          <a:noFill/>
          <a:ln>
            <a:noFill/>
          </a:ln>
        </p:spPr>
      </p:pic>
      <p:pic>
        <p:nvPicPr>
          <p:cNvPr id="6859" name="Google Shape;6859;p59"/>
          <p:cNvPicPr preferRelativeResize="0"/>
          <p:nvPr/>
        </p:nvPicPr>
        <p:blipFill>
          <a:blip r:embed="rId6">
            <a:alphaModFix/>
          </a:blip>
          <a:stretch>
            <a:fillRect/>
          </a:stretch>
        </p:blipFill>
        <p:spPr>
          <a:xfrm>
            <a:off x="6224975" y="1234625"/>
            <a:ext cx="2766626" cy="24828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3" name="Shape 6863"/>
        <p:cNvGrpSpPr/>
        <p:nvPr/>
      </p:nvGrpSpPr>
      <p:grpSpPr>
        <a:xfrm>
          <a:off x="0" y="0"/>
          <a:ext cx="0" cy="0"/>
          <a:chOff x="0" y="0"/>
          <a:chExt cx="0" cy="0"/>
        </a:xfrm>
      </p:grpSpPr>
      <p:sp>
        <p:nvSpPr>
          <p:cNvPr id="6864" name="Google Shape;6864;p60"/>
          <p:cNvSpPr txBox="1"/>
          <p:nvPr>
            <p:ph type="title"/>
          </p:nvPr>
        </p:nvSpPr>
        <p:spPr>
          <a:xfrm>
            <a:off x="477050" y="599425"/>
            <a:ext cx="3873900" cy="1359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Platform recommendation</a:t>
            </a:r>
            <a:endParaRPr>
              <a:solidFill>
                <a:schemeClr val="accent2"/>
              </a:solidFill>
            </a:endParaRPr>
          </a:p>
        </p:txBody>
      </p:sp>
      <p:sp>
        <p:nvSpPr>
          <p:cNvPr id="6865" name="Google Shape;6865;p60"/>
          <p:cNvSpPr txBox="1"/>
          <p:nvPr>
            <p:ph idx="1" type="subTitle"/>
          </p:nvPr>
        </p:nvSpPr>
        <p:spPr>
          <a:xfrm>
            <a:off x="1438025" y="3618475"/>
            <a:ext cx="1776000" cy="548100"/>
          </a:xfrm>
          <a:prstGeom prst="rect">
            <a:avLst/>
          </a:prstGeom>
          <a:noFill/>
          <a:ln>
            <a:noFill/>
          </a:ln>
          <a:effectLst>
            <a:outerShdw blurRad="57150" rotWithShape="0" algn="bl" dir="5400000" dist="19050">
              <a:srgbClr val="FFB726">
                <a:alpha val="50000"/>
              </a:srgbClr>
            </a:outerShdw>
          </a:effectLst>
        </p:spPr>
        <p:txBody>
          <a:bodyPr anchorCtr="0" anchor="ctr" bIns="91425" lIns="91425" spcFirstLastPara="1" rIns="91425" wrap="square" tIns="91425">
            <a:noAutofit/>
          </a:bodyPr>
          <a:lstStyle/>
          <a:p>
            <a:pPr indent="-368300" lvl="0" marL="457200" rtl="0" algn="l">
              <a:lnSpc>
                <a:spcPct val="100000"/>
              </a:lnSpc>
              <a:spcBef>
                <a:spcPts val="0"/>
              </a:spcBef>
              <a:spcAft>
                <a:spcPts val="0"/>
              </a:spcAft>
              <a:buSzPts val="2200"/>
              <a:buChar char="★"/>
            </a:pPr>
            <a:r>
              <a:rPr lang="en" sz="2400"/>
              <a:t>Netflix</a:t>
            </a:r>
            <a:endParaRPr sz="2400"/>
          </a:p>
        </p:txBody>
      </p:sp>
      <p:pic>
        <p:nvPicPr>
          <p:cNvPr id="6866" name="Google Shape;6866;p60"/>
          <p:cNvPicPr preferRelativeResize="0"/>
          <p:nvPr/>
        </p:nvPicPr>
        <p:blipFill rotWithShape="1">
          <a:blip r:embed="rId3">
            <a:alphaModFix/>
          </a:blip>
          <a:srcRect b="0" l="372" r="31941" t="0"/>
          <a:stretch/>
        </p:blipFill>
        <p:spPr>
          <a:xfrm>
            <a:off x="4656033" y="791951"/>
            <a:ext cx="3598200" cy="3493800"/>
          </a:xfrm>
          <a:prstGeom prst="star5">
            <a:avLst>
              <a:gd fmla="val 26488" name="adj"/>
              <a:gd fmla="val 105146" name="hf"/>
              <a:gd fmla="val 110557" name="vf"/>
            </a:avLst>
          </a:prstGeom>
          <a:noFill/>
          <a:ln cap="flat" cmpd="sng" w="38100">
            <a:solidFill>
              <a:schemeClr val="accent2"/>
            </a:solidFill>
            <a:prstDash val="solid"/>
            <a:round/>
            <a:headEnd len="sm" w="sm" type="none"/>
            <a:tailEnd len="sm" w="sm" type="none"/>
          </a:ln>
        </p:spPr>
      </p:pic>
      <p:sp>
        <p:nvSpPr>
          <p:cNvPr id="6867" name="Google Shape;6867;p60"/>
          <p:cNvSpPr/>
          <p:nvPr/>
        </p:nvSpPr>
        <p:spPr>
          <a:xfrm>
            <a:off x="1350044" y="1793337"/>
            <a:ext cx="1951953" cy="1651692"/>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868" name="Google Shape;6868;p60"/>
          <p:cNvPicPr preferRelativeResize="0"/>
          <p:nvPr/>
        </p:nvPicPr>
        <p:blipFill>
          <a:blip r:embed="rId4">
            <a:alphaModFix/>
          </a:blip>
          <a:stretch>
            <a:fillRect/>
          </a:stretch>
        </p:blipFill>
        <p:spPr>
          <a:xfrm>
            <a:off x="1923437" y="2426075"/>
            <a:ext cx="805164" cy="5481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2" name="Shape 6872"/>
        <p:cNvGrpSpPr/>
        <p:nvPr/>
      </p:nvGrpSpPr>
      <p:grpSpPr>
        <a:xfrm>
          <a:off x="0" y="0"/>
          <a:ext cx="0" cy="0"/>
          <a:chOff x="0" y="0"/>
          <a:chExt cx="0" cy="0"/>
        </a:xfrm>
      </p:grpSpPr>
      <p:sp>
        <p:nvSpPr>
          <p:cNvPr id="6873" name="Google Shape;6873;p61"/>
          <p:cNvSpPr txBox="1"/>
          <p:nvPr>
            <p:ph type="title"/>
          </p:nvPr>
        </p:nvSpPr>
        <p:spPr>
          <a:xfrm>
            <a:off x="720000" y="623204"/>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Limitations</a:t>
            </a:r>
            <a:endParaRPr>
              <a:solidFill>
                <a:schemeClr val="accent2"/>
              </a:solidFill>
            </a:endParaRPr>
          </a:p>
        </p:txBody>
      </p:sp>
      <p:sp>
        <p:nvSpPr>
          <p:cNvPr id="6874" name="Google Shape;6874;p61"/>
          <p:cNvSpPr txBox="1"/>
          <p:nvPr>
            <p:ph type="title"/>
          </p:nvPr>
        </p:nvSpPr>
        <p:spPr>
          <a:xfrm>
            <a:off x="1769625" y="1298875"/>
            <a:ext cx="6301500" cy="280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sz="2000">
              <a:solidFill>
                <a:schemeClr val="accent2"/>
              </a:solidFill>
            </a:endParaRPr>
          </a:p>
          <a:p>
            <a:pPr indent="0" lvl="0" marL="0" rtl="0" algn="l">
              <a:lnSpc>
                <a:spcPct val="100000"/>
              </a:lnSpc>
              <a:spcBef>
                <a:spcPts val="0"/>
              </a:spcBef>
              <a:spcAft>
                <a:spcPts val="0"/>
              </a:spcAft>
              <a:buClr>
                <a:schemeClr val="dk1"/>
              </a:buClr>
              <a:buSzPts val="1100"/>
              <a:buFont typeface="Arial"/>
              <a:buNone/>
            </a:pPr>
            <a:r>
              <a:rPr lang="en" sz="2000">
                <a:solidFill>
                  <a:schemeClr val="accent2"/>
                </a:solidFill>
              </a:rPr>
              <a:t>1, Not add other variables to the model</a:t>
            </a:r>
            <a:endParaRPr sz="2000">
              <a:solidFill>
                <a:schemeClr val="accent2"/>
              </a:solidFill>
            </a:endParaRPr>
          </a:p>
          <a:p>
            <a:pPr indent="0" lvl="0" marL="0" rtl="0" algn="l">
              <a:lnSpc>
                <a:spcPct val="100000"/>
              </a:lnSpc>
              <a:spcBef>
                <a:spcPts val="0"/>
              </a:spcBef>
              <a:spcAft>
                <a:spcPts val="0"/>
              </a:spcAft>
              <a:buClr>
                <a:schemeClr val="dk1"/>
              </a:buClr>
              <a:buSzPts val="1100"/>
              <a:buFont typeface="Arial"/>
              <a:buNone/>
            </a:pPr>
            <a:r>
              <a:t/>
            </a:r>
            <a:endParaRPr sz="2000">
              <a:solidFill>
                <a:schemeClr val="accent2"/>
              </a:solidFill>
            </a:endParaRPr>
          </a:p>
          <a:p>
            <a:pPr indent="0" lvl="0" marL="0" rtl="0" algn="l">
              <a:lnSpc>
                <a:spcPct val="100000"/>
              </a:lnSpc>
              <a:spcBef>
                <a:spcPts val="0"/>
              </a:spcBef>
              <a:spcAft>
                <a:spcPts val="0"/>
              </a:spcAft>
              <a:buClr>
                <a:schemeClr val="dk1"/>
              </a:buClr>
              <a:buSzPts val="1100"/>
              <a:buFont typeface="Arial"/>
              <a:buNone/>
            </a:pPr>
            <a:r>
              <a:rPr lang="en" sz="2000">
                <a:solidFill>
                  <a:schemeClr val="accent2"/>
                </a:solidFill>
              </a:rPr>
              <a:t>2, Some uncontrollable societal factors may have an influence to the forecasting result </a:t>
            </a:r>
            <a:endParaRPr sz="2000">
              <a:solidFill>
                <a:schemeClr val="accent2"/>
              </a:solidFill>
            </a:endParaRPr>
          </a:p>
          <a:p>
            <a:pPr indent="0" lvl="0" marL="0" rtl="0" algn="l">
              <a:lnSpc>
                <a:spcPct val="100000"/>
              </a:lnSpc>
              <a:spcBef>
                <a:spcPts val="0"/>
              </a:spcBef>
              <a:spcAft>
                <a:spcPts val="0"/>
              </a:spcAft>
              <a:buClr>
                <a:schemeClr val="dk1"/>
              </a:buClr>
              <a:buSzPts val="1100"/>
              <a:buFont typeface="Arial"/>
              <a:buNone/>
            </a:pPr>
            <a:r>
              <a:t/>
            </a:r>
            <a:endParaRPr sz="2000">
              <a:solidFill>
                <a:schemeClr val="accent2"/>
              </a:solidFill>
            </a:endParaRPr>
          </a:p>
          <a:p>
            <a:pPr indent="0" lvl="0" marL="0" rtl="0" algn="l">
              <a:lnSpc>
                <a:spcPct val="100000"/>
              </a:lnSpc>
              <a:spcBef>
                <a:spcPts val="0"/>
              </a:spcBef>
              <a:spcAft>
                <a:spcPts val="0"/>
              </a:spcAft>
              <a:buClr>
                <a:schemeClr val="dk1"/>
              </a:buClr>
              <a:buSzPts val="1100"/>
              <a:buFont typeface="Arial"/>
              <a:buNone/>
            </a:pPr>
            <a:r>
              <a:rPr lang="en" sz="2000">
                <a:solidFill>
                  <a:schemeClr val="accent2"/>
                </a:solidFill>
              </a:rPr>
              <a:t>3, Hard to verify the completeness of the dataset</a:t>
            </a:r>
            <a:endParaRPr sz="2000">
              <a:solidFill>
                <a:schemeClr val="accent2"/>
              </a:solidFill>
            </a:endParaRPr>
          </a:p>
          <a:p>
            <a:pPr indent="0" lvl="0" marL="0" rtl="0" algn="l">
              <a:lnSpc>
                <a:spcPct val="100000"/>
              </a:lnSpc>
              <a:spcBef>
                <a:spcPts val="0"/>
              </a:spcBef>
              <a:spcAft>
                <a:spcPts val="0"/>
              </a:spcAft>
              <a:buNone/>
            </a:pPr>
            <a:r>
              <a:t/>
            </a:r>
            <a:endParaRPr sz="1800">
              <a:solidFill>
                <a:schemeClr val="accent2"/>
              </a:solidFill>
            </a:endParaRPr>
          </a:p>
          <a:p>
            <a:pPr indent="0" lvl="0" marL="0" rtl="0" algn="l">
              <a:lnSpc>
                <a:spcPct val="100000"/>
              </a:lnSpc>
              <a:spcBef>
                <a:spcPts val="0"/>
              </a:spcBef>
              <a:spcAft>
                <a:spcPts val="0"/>
              </a:spcAft>
              <a:buClr>
                <a:schemeClr val="dk1"/>
              </a:buClr>
              <a:buSzPts val="1100"/>
              <a:buFont typeface="Arial"/>
              <a:buNone/>
            </a:pPr>
            <a:r>
              <a:t/>
            </a:r>
            <a:endParaRPr sz="1800">
              <a:solidFill>
                <a:schemeClr val="accent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8" name="Shape 6878"/>
        <p:cNvGrpSpPr/>
        <p:nvPr/>
      </p:nvGrpSpPr>
      <p:grpSpPr>
        <a:xfrm>
          <a:off x="0" y="0"/>
          <a:ext cx="0" cy="0"/>
          <a:chOff x="0" y="0"/>
          <a:chExt cx="0" cy="0"/>
        </a:xfrm>
      </p:grpSpPr>
      <p:sp>
        <p:nvSpPr>
          <p:cNvPr id="6879" name="Google Shape;6879;p62"/>
          <p:cNvSpPr txBox="1"/>
          <p:nvPr>
            <p:ph type="title"/>
          </p:nvPr>
        </p:nvSpPr>
        <p:spPr>
          <a:xfrm>
            <a:off x="3841604" y="1883918"/>
            <a:ext cx="46329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Model Development</a:t>
            </a:r>
            <a:endParaRPr/>
          </a:p>
        </p:txBody>
      </p:sp>
      <p:sp>
        <p:nvSpPr>
          <p:cNvPr id="6880" name="Google Shape;6880;p62"/>
          <p:cNvSpPr txBox="1"/>
          <p:nvPr>
            <p:ph idx="2" type="title"/>
          </p:nvPr>
        </p:nvSpPr>
        <p:spPr>
          <a:xfrm>
            <a:off x="5390504" y="637250"/>
            <a:ext cx="1432200" cy="11886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6000"/>
              <a:buNone/>
            </a:pPr>
            <a:r>
              <a:rPr lang="en"/>
              <a:t>03</a:t>
            </a:r>
            <a:endParaRPr/>
          </a:p>
        </p:txBody>
      </p:sp>
      <p:sp>
        <p:nvSpPr>
          <p:cNvPr id="6881" name="Google Shape;6881;p62"/>
          <p:cNvSpPr txBox="1"/>
          <p:nvPr>
            <p:ph idx="1" type="subTitle"/>
          </p:nvPr>
        </p:nvSpPr>
        <p:spPr>
          <a:xfrm>
            <a:off x="4719554" y="3028793"/>
            <a:ext cx="2877000" cy="609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How could we choose movies on streaming platform ?</a:t>
            </a:r>
            <a:endParaRPr/>
          </a:p>
        </p:txBody>
      </p:sp>
      <p:grpSp>
        <p:nvGrpSpPr>
          <p:cNvPr id="6882" name="Google Shape;6882;p62"/>
          <p:cNvGrpSpPr/>
          <p:nvPr/>
        </p:nvGrpSpPr>
        <p:grpSpPr>
          <a:xfrm>
            <a:off x="1" y="1656122"/>
            <a:ext cx="3692794" cy="2613438"/>
            <a:chOff x="1833350" y="1615625"/>
            <a:chExt cx="1286150" cy="910225"/>
          </a:xfrm>
        </p:grpSpPr>
        <p:sp>
          <p:nvSpPr>
            <p:cNvPr id="6883" name="Google Shape;6883;p62"/>
            <p:cNvSpPr/>
            <p:nvPr/>
          </p:nvSpPr>
          <p:spPr>
            <a:xfrm>
              <a:off x="2442225" y="1914850"/>
              <a:ext cx="677275" cy="140225"/>
            </a:xfrm>
            <a:custGeom>
              <a:rect b="b" l="l" r="r" t="t"/>
              <a:pathLst>
                <a:path extrusionOk="0" h="5609" w="27091">
                  <a:moveTo>
                    <a:pt x="1" y="0"/>
                  </a:moveTo>
                  <a:lnTo>
                    <a:pt x="1" y="5608"/>
                  </a:lnTo>
                  <a:lnTo>
                    <a:pt x="27091" y="5608"/>
                  </a:lnTo>
                  <a:lnTo>
                    <a:pt x="2709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4" name="Google Shape;6884;p62"/>
            <p:cNvSpPr/>
            <p:nvPr/>
          </p:nvSpPr>
          <p:spPr>
            <a:xfrm>
              <a:off x="2561500" y="1951125"/>
              <a:ext cx="130450" cy="62800"/>
            </a:xfrm>
            <a:custGeom>
              <a:rect b="b" l="l" r="r" t="t"/>
              <a:pathLst>
                <a:path extrusionOk="0" h="2512" w="5218">
                  <a:moveTo>
                    <a:pt x="2149" y="0"/>
                  </a:moveTo>
                  <a:lnTo>
                    <a:pt x="1" y="2511"/>
                  </a:lnTo>
                  <a:lnTo>
                    <a:pt x="3070" y="2511"/>
                  </a:lnTo>
                  <a:lnTo>
                    <a:pt x="5218"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5" name="Google Shape;6885;p62"/>
            <p:cNvSpPr/>
            <p:nvPr/>
          </p:nvSpPr>
          <p:spPr>
            <a:xfrm>
              <a:off x="2714950" y="1951125"/>
              <a:ext cx="131850" cy="62800"/>
            </a:xfrm>
            <a:custGeom>
              <a:rect b="b" l="l" r="r" t="t"/>
              <a:pathLst>
                <a:path extrusionOk="0" h="2512" w="5274">
                  <a:moveTo>
                    <a:pt x="2149" y="0"/>
                  </a:moveTo>
                  <a:lnTo>
                    <a:pt x="0" y="2511"/>
                  </a:lnTo>
                  <a:lnTo>
                    <a:pt x="3069" y="2511"/>
                  </a:lnTo>
                  <a:lnTo>
                    <a:pt x="527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6" name="Google Shape;6886;p62"/>
            <p:cNvSpPr/>
            <p:nvPr/>
          </p:nvSpPr>
          <p:spPr>
            <a:xfrm>
              <a:off x="2869100" y="1951125"/>
              <a:ext cx="131150" cy="62800"/>
            </a:xfrm>
            <a:custGeom>
              <a:rect b="b" l="l" r="r" t="t"/>
              <a:pathLst>
                <a:path extrusionOk="0" h="2512" w="5246">
                  <a:moveTo>
                    <a:pt x="2176" y="0"/>
                  </a:moveTo>
                  <a:lnTo>
                    <a:pt x="0" y="2511"/>
                  </a:lnTo>
                  <a:lnTo>
                    <a:pt x="3069" y="2511"/>
                  </a:lnTo>
                  <a:lnTo>
                    <a:pt x="524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7" name="Google Shape;6887;p62"/>
            <p:cNvSpPr/>
            <p:nvPr/>
          </p:nvSpPr>
          <p:spPr>
            <a:xfrm>
              <a:off x="2484775" y="1951125"/>
              <a:ext cx="53725" cy="62800"/>
            </a:xfrm>
            <a:custGeom>
              <a:rect b="b" l="l" r="r" t="t"/>
              <a:pathLst>
                <a:path extrusionOk="0" h="2512" w="2149">
                  <a:moveTo>
                    <a:pt x="1" y="0"/>
                  </a:moveTo>
                  <a:lnTo>
                    <a:pt x="1" y="2511"/>
                  </a:lnTo>
                  <a:lnTo>
                    <a:pt x="2149"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8" name="Google Shape;6888;p62"/>
            <p:cNvSpPr/>
            <p:nvPr/>
          </p:nvSpPr>
          <p:spPr>
            <a:xfrm>
              <a:off x="3024625" y="1951125"/>
              <a:ext cx="53725" cy="62800"/>
            </a:xfrm>
            <a:custGeom>
              <a:rect b="b" l="l" r="r" t="t"/>
              <a:pathLst>
                <a:path extrusionOk="0" h="2512" w="2149">
                  <a:moveTo>
                    <a:pt x="2149" y="0"/>
                  </a:moveTo>
                  <a:lnTo>
                    <a:pt x="1" y="2511"/>
                  </a:lnTo>
                  <a:lnTo>
                    <a:pt x="2149" y="2511"/>
                  </a:lnTo>
                  <a:lnTo>
                    <a:pt x="2149"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9" name="Google Shape;6889;p62"/>
            <p:cNvSpPr/>
            <p:nvPr/>
          </p:nvSpPr>
          <p:spPr>
            <a:xfrm>
              <a:off x="2422700" y="1682600"/>
              <a:ext cx="689825" cy="231575"/>
            </a:xfrm>
            <a:custGeom>
              <a:rect b="b" l="l" r="r" t="t"/>
              <a:pathLst>
                <a:path extrusionOk="0" h="9263" w="27593">
                  <a:moveTo>
                    <a:pt x="26840" y="0"/>
                  </a:moveTo>
                  <a:lnTo>
                    <a:pt x="1" y="3711"/>
                  </a:lnTo>
                  <a:lnTo>
                    <a:pt x="754" y="9262"/>
                  </a:lnTo>
                  <a:lnTo>
                    <a:pt x="27593" y="5552"/>
                  </a:lnTo>
                  <a:lnTo>
                    <a:pt x="2684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0" name="Google Shape;6890;p62"/>
            <p:cNvSpPr/>
            <p:nvPr/>
          </p:nvSpPr>
          <p:spPr>
            <a:xfrm>
              <a:off x="2850950" y="1741875"/>
              <a:ext cx="137425" cy="66275"/>
            </a:xfrm>
            <a:custGeom>
              <a:rect b="b" l="l" r="r" t="t"/>
              <a:pathLst>
                <a:path extrusionOk="0" h="2651" w="5497">
                  <a:moveTo>
                    <a:pt x="3042" y="0"/>
                  </a:moveTo>
                  <a:lnTo>
                    <a:pt x="1" y="419"/>
                  </a:lnTo>
                  <a:lnTo>
                    <a:pt x="2484" y="2651"/>
                  </a:lnTo>
                  <a:lnTo>
                    <a:pt x="5497" y="2232"/>
                  </a:lnTo>
                  <a:lnTo>
                    <a:pt x="304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1" name="Google Shape;6891;p62"/>
            <p:cNvSpPr/>
            <p:nvPr/>
          </p:nvSpPr>
          <p:spPr>
            <a:xfrm>
              <a:off x="2698200" y="1762800"/>
              <a:ext cx="138825" cy="66275"/>
            </a:xfrm>
            <a:custGeom>
              <a:rect b="b" l="l" r="r" t="t"/>
              <a:pathLst>
                <a:path extrusionOk="0" h="2651" w="5553">
                  <a:moveTo>
                    <a:pt x="3042" y="0"/>
                  </a:moveTo>
                  <a:lnTo>
                    <a:pt x="1" y="419"/>
                  </a:lnTo>
                  <a:lnTo>
                    <a:pt x="2512" y="2651"/>
                  </a:lnTo>
                  <a:lnTo>
                    <a:pt x="5553" y="2232"/>
                  </a:lnTo>
                  <a:lnTo>
                    <a:pt x="3042" y="0"/>
                  </a:lnTo>
                  <a:close/>
                </a:path>
              </a:pathLst>
            </a:custGeom>
            <a:solidFill>
              <a:srgbClr val="4D4D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2" name="Google Shape;6892;p62"/>
            <p:cNvSpPr/>
            <p:nvPr/>
          </p:nvSpPr>
          <p:spPr>
            <a:xfrm>
              <a:off x="2546850" y="1783725"/>
              <a:ext cx="137425" cy="66275"/>
            </a:xfrm>
            <a:custGeom>
              <a:rect b="b" l="l" r="r" t="t"/>
              <a:pathLst>
                <a:path extrusionOk="0" h="2651" w="5497">
                  <a:moveTo>
                    <a:pt x="3014" y="0"/>
                  </a:moveTo>
                  <a:lnTo>
                    <a:pt x="1" y="419"/>
                  </a:lnTo>
                  <a:lnTo>
                    <a:pt x="2456" y="2651"/>
                  </a:lnTo>
                  <a:lnTo>
                    <a:pt x="5497" y="2232"/>
                  </a:lnTo>
                  <a:lnTo>
                    <a:pt x="3014" y="0"/>
                  </a:lnTo>
                  <a:close/>
                </a:path>
              </a:pathLst>
            </a:custGeom>
            <a:solidFill>
              <a:srgbClr val="4D4D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3" name="Google Shape;6893;p62"/>
            <p:cNvSpPr/>
            <p:nvPr/>
          </p:nvSpPr>
          <p:spPr>
            <a:xfrm>
              <a:off x="3002300" y="1724425"/>
              <a:ext cx="62100" cy="62800"/>
            </a:xfrm>
            <a:custGeom>
              <a:rect b="b" l="l" r="r" t="t"/>
              <a:pathLst>
                <a:path extrusionOk="0" h="2512" w="2484">
                  <a:moveTo>
                    <a:pt x="2121" y="1"/>
                  </a:moveTo>
                  <a:lnTo>
                    <a:pt x="1" y="280"/>
                  </a:lnTo>
                  <a:lnTo>
                    <a:pt x="2484" y="2512"/>
                  </a:lnTo>
                  <a:lnTo>
                    <a:pt x="212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4" name="Google Shape;6894;p62"/>
            <p:cNvSpPr/>
            <p:nvPr/>
          </p:nvSpPr>
          <p:spPr>
            <a:xfrm>
              <a:off x="2468050" y="1806050"/>
              <a:ext cx="62800" cy="62800"/>
            </a:xfrm>
            <a:custGeom>
              <a:rect b="b" l="l" r="r" t="t"/>
              <a:pathLst>
                <a:path extrusionOk="0" h="2512" w="2512">
                  <a:moveTo>
                    <a:pt x="0" y="0"/>
                  </a:moveTo>
                  <a:lnTo>
                    <a:pt x="363" y="2511"/>
                  </a:lnTo>
                  <a:lnTo>
                    <a:pt x="2511" y="2232"/>
                  </a:lnTo>
                  <a:lnTo>
                    <a:pt x="0" y="0"/>
                  </a:lnTo>
                  <a:close/>
                </a:path>
              </a:pathLst>
            </a:custGeom>
            <a:solidFill>
              <a:srgbClr val="4D4D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5" name="Google Shape;6895;p62"/>
            <p:cNvSpPr/>
            <p:nvPr/>
          </p:nvSpPr>
          <p:spPr>
            <a:xfrm>
              <a:off x="2391325" y="1863925"/>
              <a:ext cx="101150" cy="101175"/>
            </a:xfrm>
            <a:custGeom>
              <a:rect b="b" l="l" r="r" t="t"/>
              <a:pathLst>
                <a:path extrusionOk="0" h="4047" w="4046">
                  <a:moveTo>
                    <a:pt x="2037" y="1"/>
                  </a:moveTo>
                  <a:cubicBezTo>
                    <a:pt x="893" y="1"/>
                    <a:pt x="0" y="921"/>
                    <a:pt x="0" y="2037"/>
                  </a:cubicBezTo>
                  <a:cubicBezTo>
                    <a:pt x="0" y="3153"/>
                    <a:pt x="893" y="4046"/>
                    <a:pt x="2037" y="4046"/>
                  </a:cubicBezTo>
                  <a:cubicBezTo>
                    <a:pt x="3153" y="4046"/>
                    <a:pt x="4046" y="3153"/>
                    <a:pt x="4046" y="2037"/>
                  </a:cubicBezTo>
                  <a:cubicBezTo>
                    <a:pt x="4046" y="921"/>
                    <a:pt x="3153" y="1"/>
                    <a:pt x="203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6" name="Google Shape;6896;p62"/>
            <p:cNvSpPr/>
            <p:nvPr/>
          </p:nvSpPr>
          <p:spPr>
            <a:xfrm>
              <a:off x="2442225" y="2055050"/>
              <a:ext cx="677275" cy="375950"/>
            </a:xfrm>
            <a:custGeom>
              <a:rect b="b" l="l" r="r" t="t"/>
              <a:pathLst>
                <a:path extrusionOk="0" h="15038" w="27091">
                  <a:moveTo>
                    <a:pt x="1" y="0"/>
                  </a:moveTo>
                  <a:lnTo>
                    <a:pt x="1" y="15038"/>
                  </a:lnTo>
                  <a:lnTo>
                    <a:pt x="27091" y="15038"/>
                  </a:lnTo>
                  <a:lnTo>
                    <a:pt x="270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7" name="Google Shape;6897;p62"/>
            <p:cNvSpPr/>
            <p:nvPr/>
          </p:nvSpPr>
          <p:spPr>
            <a:xfrm>
              <a:off x="2506400" y="2112925"/>
              <a:ext cx="532900" cy="260875"/>
            </a:xfrm>
            <a:custGeom>
              <a:rect b="b" l="l" r="r" t="t"/>
              <a:pathLst>
                <a:path extrusionOk="0" h="10435" w="21316">
                  <a:moveTo>
                    <a:pt x="6696" y="447"/>
                  </a:moveTo>
                  <a:lnTo>
                    <a:pt x="6696" y="3656"/>
                  </a:lnTo>
                  <a:lnTo>
                    <a:pt x="447" y="3656"/>
                  </a:lnTo>
                  <a:lnTo>
                    <a:pt x="447" y="447"/>
                  </a:lnTo>
                  <a:close/>
                  <a:moveTo>
                    <a:pt x="14173" y="447"/>
                  </a:moveTo>
                  <a:lnTo>
                    <a:pt x="14173" y="3656"/>
                  </a:lnTo>
                  <a:lnTo>
                    <a:pt x="7143" y="3656"/>
                  </a:lnTo>
                  <a:lnTo>
                    <a:pt x="7143" y="447"/>
                  </a:lnTo>
                  <a:close/>
                  <a:moveTo>
                    <a:pt x="20869" y="447"/>
                  </a:moveTo>
                  <a:lnTo>
                    <a:pt x="20869" y="3656"/>
                  </a:lnTo>
                  <a:lnTo>
                    <a:pt x="14620" y="3656"/>
                  </a:lnTo>
                  <a:lnTo>
                    <a:pt x="14620" y="447"/>
                  </a:lnTo>
                  <a:close/>
                  <a:moveTo>
                    <a:pt x="20869" y="4102"/>
                  </a:moveTo>
                  <a:lnTo>
                    <a:pt x="20869" y="6836"/>
                  </a:lnTo>
                  <a:lnTo>
                    <a:pt x="447" y="6836"/>
                  </a:lnTo>
                  <a:lnTo>
                    <a:pt x="447" y="4102"/>
                  </a:lnTo>
                  <a:close/>
                  <a:moveTo>
                    <a:pt x="20869" y="7282"/>
                  </a:moveTo>
                  <a:lnTo>
                    <a:pt x="20869" y="9961"/>
                  </a:lnTo>
                  <a:lnTo>
                    <a:pt x="447" y="9961"/>
                  </a:lnTo>
                  <a:lnTo>
                    <a:pt x="447" y="7282"/>
                  </a:lnTo>
                  <a:close/>
                  <a:moveTo>
                    <a:pt x="224" y="1"/>
                  </a:moveTo>
                  <a:cubicBezTo>
                    <a:pt x="56" y="1"/>
                    <a:pt x="1" y="84"/>
                    <a:pt x="1" y="224"/>
                  </a:cubicBezTo>
                  <a:lnTo>
                    <a:pt x="1" y="10212"/>
                  </a:lnTo>
                  <a:cubicBezTo>
                    <a:pt x="1" y="10351"/>
                    <a:pt x="112" y="10435"/>
                    <a:pt x="224" y="10435"/>
                  </a:cubicBezTo>
                  <a:lnTo>
                    <a:pt x="21064" y="10435"/>
                  </a:lnTo>
                  <a:cubicBezTo>
                    <a:pt x="21204" y="10435"/>
                    <a:pt x="21260" y="10351"/>
                    <a:pt x="21260" y="10212"/>
                  </a:cubicBezTo>
                  <a:lnTo>
                    <a:pt x="21260" y="224"/>
                  </a:lnTo>
                  <a:cubicBezTo>
                    <a:pt x="21316" y="84"/>
                    <a:pt x="21204" y="1"/>
                    <a:pt x="21092" y="1"/>
                  </a:cubicBezTo>
                  <a:close/>
                </a:path>
              </a:pathLst>
            </a:cu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8" name="Google Shape;6898;p62"/>
            <p:cNvSpPr/>
            <p:nvPr/>
          </p:nvSpPr>
          <p:spPr>
            <a:xfrm>
              <a:off x="2471525" y="2080150"/>
              <a:ext cx="174400" cy="324350"/>
            </a:xfrm>
            <a:custGeom>
              <a:rect b="b" l="l" r="r" t="t"/>
              <a:pathLst>
                <a:path extrusionOk="0" h="12974" w="6976">
                  <a:moveTo>
                    <a:pt x="4325" y="12974"/>
                  </a:moveTo>
                  <a:lnTo>
                    <a:pt x="1" y="12974"/>
                  </a:lnTo>
                  <a:lnTo>
                    <a:pt x="1" y="0"/>
                  </a:lnTo>
                  <a:lnTo>
                    <a:pt x="6975" y="0"/>
                  </a:lnTo>
                  <a:close/>
                </a:path>
              </a:pathLst>
            </a:custGeom>
            <a:solidFill>
              <a:srgbClr val="FFFFFF">
                <a:alpha val="1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9" name="Google Shape;6899;p62"/>
            <p:cNvSpPr/>
            <p:nvPr/>
          </p:nvSpPr>
          <p:spPr>
            <a:xfrm>
              <a:off x="2153475" y="2308925"/>
              <a:ext cx="105350" cy="192525"/>
            </a:xfrm>
            <a:custGeom>
              <a:rect b="b" l="l" r="r" t="t"/>
              <a:pathLst>
                <a:path extrusionOk="0" h="7701" w="4214">
                  <a:moveTo>
                    <a:pt x="1" y="0"/>
                  </a:moveTo>
                  <a:lnTo>
                    <a:pt x="1" y="7701"/>
                  </a:lnTo>
                  <a:lnTo>
                    <a:pt x="4213" y="7701"/>
                  </a:lnTo>
                  <a:lnTo>
                    <a:pt x="421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0" name="Google Shape;6900;p62"/>
            <p:cNvSpPr/>
            <p:nvPr/>
          </p:nvSpPr>
          <p:spPr>
            <a:xfrm>
              <a:off x="1833350" y="2292175"/>
              <a:ext cx="379450" cy="226025"/>
            </a:xfrm>
            <a:custGeom>
              <a:rect b="b" l="l" r="r" t="t"/>
              <a:pathLst>
                <a:path extrusionOk="0" h="9041" w="15178">
                  <a:moveTo>
                    <a:pt x="0" y="1"/>
                  </a:moveTo>
                  <a:lnTo>
                    <a:pt x="0" y="9040"/>
                  </a:lnTo>
                  <a:lnTo>
                    <a:pt x="15177" y="9040"/>
                  </a:lnTo>
                  <a:lnTo>
                    <a:pt x="1517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1" name="Google Shape;6901;p62"/>
            <p:cNvSpPr/>
            <p:nvPr/>
          </p:nvSpPr>
          <p:spPr>
            <a:xfrm>
              <a:off x="2259500" y="2319375"/>
              <a:ext cx="592175" cy="206475"/>
            </a:xfrm>
            <a:custGeom>
              <a:rect b="b" l="l" r="r" t="t"/>
              <a:pathLst>
                <a:path extrusionOk="0" h="8259" w="23687">
                  <a:moveTo>
                    <a:pt x="23659" y="5078"/>
                  </a:moveTo>
                  <a:cubicBezTo>
                    <a:pt x="22292" y="5748"/>
                    <a:pt x="21483" y="5971"/>
                    <a:pt x="20227" y="6390"/>
                  </a:cubicBezTo>
                  <a:cubicBezTo>
                    <a:pt x="19223" y="6725"/>
                    <a:pt x="18107" y="6864"/>
                    <a:pt x="17130" y="7255"/>
                  </a:cubicBezTo>
                  <a:cubicBezTo>
                    <a:pt x="16042" y="7729"/>
                    <a:pt x="15540" y="7785"/>
                    <a:pt x="14424" y="8008"/>
                  </a:cubicBezTo>
                  <a:cubicBezTo>
                    <a:pt x="13364" y="8231"/>
                    <a:pt x="12136" y="8259"/>
                    <a:pt x="10741" y="8147"/>
                  </a:cubicBezTo>
                  <a:cubicBezTo>
                    <a:pt x="9709" y="8036"/>
                    <a:pt x="7756" y="8092"/>
                    <a:pt x="6668" y="8008"/>
                  </a:cubicBezTo>
                  <a:cubicBezTo>
                    <a:pt x="5636" y="7952"/>
                    <a:pt x="5162" y="7841"/>
                    <a:pt x="4185" y="7422"/>
                  </a:cubicBezTo>
                  <a:cubicBezTo>
                    <a:pt x="3041" y="6892"/>
                    <a:pt x="1953" y="6390"/>
                    <a:pt x="698" y="6390"/>
                  </a:cubicBezTo>
                  <a:lnTo>
                    <a:pt x="0" y="6390"/>
                  </a:lnTo>
                  <a:lnTo>
                    <a:pt x="0" y="587"/>
                  </a:lnTo>
                  <a:cubicBezTo>
                    <a:pt x="670" y="419"/>
                    <a:pt x="1479" y="419"/>
                    <a:pt x="2009" y="280"/>
                  </a:cubicBezTo>
                  <a:cubicBezTo>
                    <a:pt x="2790" y="29"/>
                    <a:pt x="3683" y="1"/>
                    <a:pt x="4520" y="1"/>
                  </a:cubicBezTo>
                  <a:cubicBezTo>
                    <a:pt x="6333" y="1"/>
                    <a:pt x="8035" y="336"/>
                    <a:pt x="9849" y="280"/>
                  </a:cubicBezTo>
                  <a:cubicBezTo>
                    <a:pt x="10518" y="252"/>
                    <a:pt x="11299" y="112"/>
                    <a:pt x="11997" y="252"/>
                  </a:cubicBezTo>
                  <a:cubicBezTo>
                    <a:pt x="12750" y="2065"/>
                    <a:pt x="10686" y="2902"/>
                    <a:pt x="9458" y="2902"/>
                  </a:cubicBezTo>
                  <a:lnTo>
                    <a:pt x="8454" y="2902"/>
                  </a:lnTo>
                  <a:cubicBezTo>
                    <a:pt x="8928" y="3349"/>
                    <a:pt x="9430" y="3795"/>
                    <a:pt x="10100" y="4018"/>
                  </a:cubicBezTo>
                  <a:cubicBezTo>
                    <a:pt x="11076" y="4353"/>
                    <a:pt x="11076" y="4493"/>
                    <a:pt x="13029" y="4521"/>
                  </a:cubicBezTo>
                  <a:cubicBezTo>
                    <a:pt x="15568" y="4604"/>
                    <a:pt x="15456" y="4744"/>
                    <a:pt x="17354" y="4493"/>
                  </a:cubicBezTo>
                  <a:cubicBezTo>
                    <a:pt x="18637" y="4353"/>
                    <a:pt x="19167" y="4186"/>
                    <a:pt x="20506" y="3907"/>
                  </a:cubicBezTo>
                  <a:lnTo>
                    <a:pt x="20506" y="3907"/>
                  </a:lnTo>
                  <a:cubicBezTo>
                    <a:pt x="22264" y="3405"/>
                    <a:pt x="23212" y="3907"/>
                    <a:pt x="23631" y="4660"/>
                  </a:cubicBezTo>
                  <a:cubicBezTo>
                    <a:pt x="23631" y="4744"/>
                    <a:pt x="23687" y="4911"/>
                    <a:pt x="23659" y="5078"/>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2" name="Google Shape;6902;p62"/>
            <p:cNvSpPr/>
            <p:nvPr/>
          </p:nvSpPr>
          <p:spPr>
            <a:xfrm>
              <a:off x="2391325" y="2389825"/>
              <a:ext cx="117900" cy="28850"/>
            </a:xfrm>
            <a:custGeom>
              <a:rect b="b" l="l" r="r" t="t"/>
              <a:pathLst>
                <a:path extrusionOk="0" h="1154" w="4716">
                  <a:moveTo>
                    <a:pt x="3153" y="1"/>
                  </a:moveTo>
                  <a:cubicBezTo>
                    <a:pt x="2093" y="280"/>
                    <a:pt x="1060" y="252"/>
                    <a:pt x="0" y="308"/>
                  </a:cubicBezTo>
                  <a:cubicBezTo>
                    <a:pt x="391" y="419"/>
                    <a:pt x="726" y="587"/>
                    <a:pt x="1088" y="670"/>
                  </a:cubicBezTo>
                  <a:cubicBezTo>
                    <a:pt x="2115" y="921"/>
                    <a:pt x="3049" y="1154"/>
                    <a:pt x="4041" y="1154"/>
                  </a:cubicBezTo>
                  <a:cubicBezTo>
                    <a:pt x="4262" y="1154"/>
                    <a:pt x="4487" y="1142"/>
                    <a:pt x="4715" y="1117"/>
                  </a:cubicBezTo>
                  <a:cubicBezTo>
                    <a:pt x="4074" y="921"/>
                    <a:pt x="3627" y="447"/>
                    <a:pt x="3153" y="1"/>
                  </a:cubicBezTo>
                  <a:close/>
                </a:path>
              </a:pathLst>
            </a:custGeom>
            <a:solidFill>
              <a:srgbClr val="000D20">
                <a:alpha val="1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3" name="Google Shape;6903;p62"/>
            <p:cNvSpPr/>
            <p:nvPr/>
          </p:nvSpPr>
          <p:spPr>
            <a:xfrm>
              <a:off x="2196725" y="1688875"/>
              <a:ext cx="106050" cy="192525"/>
            </a:xfrm>
            <a:custGeom>
              <a:rect b="b" l="l" r="r" t="t"/>
              <a:pathLst>
                <a:path extrusionOk="0" h="7701" w="4242">
                  <a:moveTo>
                    <a:pt x="0" y="0"/>
                  </a:moveTo>
                  <a:lnTo>
                    <a:pt x="0" y="7700"/>
                  </a:lnTo>
                  <a:lnTo>
                    <a:pt x="4241" y="7700"/>
                  </a:lnTo>
                  <a:lnTo>
                    <a:pt x="424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4" name="Google Shape;6904;p62"/>
            <p:cNvSpPr/>
            <p:nvPr/>
          </p:nvSpPr>
          <p:spPr>
            <a:xfrm>
              <a:off x="1833350" y="1672125"/>
              <a:ext cx="425475" cy="226000"/>
            </a:xfrm>
            <a:custGeom>
              <a:rect b="b" l="l" r="r" t="t"/>
              <a:pathLst>
                <a:path extrusionOk="0" h="9040" w="17019">
                  <a:moveTo>
                    <a:pt x="0" y="1"/>
                  </a:moveTo>
                  <a:lnTo>
                    <a:pt x="0" y="9040"/>
                  </a:lnTo>
                  <a:lnTo>
                    <a:pt x="17018" y="9040"/>
                  </a:lnTo>
                  <a:lnTo>
                    <a:pt x="17018"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5" name="Google Shape;6905;p62"/>
            <p:cNvSpPr/>
            <p:nvPr/>
          </p:nvSpPr>
          <p:spPr>
            <a:xfrm>
              <a:off x="2302750" y="1615625"/>
              <a:ext cx="492425" cy="248325"/>
            </a:xfrm>
            <a:custGeom>
              <a:rect b="b" l="l" r="r" t="t"/>
              <a:pathLst>
                <a:path extrusionOk="0" h="9933" w="19697">
                  <a:moveTo>
                    <a:pt x="0" y="3516"/>
                  </a:moveTo>
                  <a:lnTo>
                    <a:pt x="0" y="9933"/>
                  </a:lnTo>
                  <a:lnTo>
                    <a:pt x="7393" y="9347"/>
                  </a:lnTo>
                  <a:lnTo>
                    <a:pt x="8844" y="9235"/>
                  </a:lnTo>
                  <a:lnTo>
                    <a:pt x="9681" y="9179"/>
                  </a:lnTo>
                  <a:lnTo>
                    <a:pt x="9960" y="9152"/>
                  </a:lnTo>
                  <a:lnTo>
                    <a:pt x="9960" y="9152"/>
                  </a:lnTo>
                  <a:lnTo>
                    <a:pt x="10211" y="9152"/>
                  </a:lnTo>
                  <a:lnTo>
                    <a:pt x="11299" y="9068"/>
                  </a:lnTo>
                  <a:lnTo>
                    <a:pt x="13866" y="8928"/>
                  </a:lnTo>
                  <a:lnTo>
                    <a:pt x="15651" y="8817"/>
                  </a:lnTo>
                  <a:cubicBezTo>
                    <a:pt x="16265" y="8789"/>
                    <a:pt x="16098" y="8789"/>
                    <a:pt x="16740" y="8789"/>
                  </a:cubicBezTo>
                  <a:cubicBezTo>
                    <a:pt x="17521" y="8789"/>
                    <a:pt x="18609" y="8677"/>
                    <a:pt x="19167" y="8036"/>
                  </a:cubicBezTo>
                  <a:cubicBezTo>
                    <a:pt x="19697" y="7478"/>
                    <a:pt x="19613" y="6696"/>
                    <a:pt x="18971" y="6166"/>
                  </a:cubicBezTo>
                  <a:lnTo>
                    <a:pt x="18916" y="6138"/>
                  </a:lnTo>
                  <a:cubicBezTo>
                    <a:pt x="18553" y="5859"/>
                    <a:pt x="17604" y="5832"/>
                    <a:pt x="16795" y="5832"/>
                  </a:cubicBezTo>
                  <a:cubicBezTo>
                    <a:pt x="16461" y="5832"/>
                    <a:pt x="16209" y="5832"/>
                    <a:pt x="15903" y="5859"/>
                  </a:cubicBezTo>
                  <a:lnTo>
                    <a:pt x="15512" y="5859"/>
                  </a:lnTo>
                  <a:lnTo>
                    <a:pt x="11048" y="5748"/>
                  </a:lnTo>
                  <a:lnTo>
                    <a:pt x="10602" y="5748"/>
                  </a:lnTo>
                  <a:lnTo>
                    <a:pt x="10909" y="5469"/>
                  </a:lnTo>
                  <a:lnTo>
                    <a:pt x="11522" y="4604"/>
                  </a:lnTo>
                  <a:lnTo>
                    <a:pt x="11522" y="4604"/>
                  </a:lnTo>
                  <a:lnTo>
                    <a:pt x="12555" y="5357"/>
                  </a:lnTo>
                  <a:lnTo>
                    <a:pt x="18609" y="4520"/>
                  </a:lnTo>
                  <a:lnTo>
                    <a:pt x="15233" y="559"/>
                  </a:lnTo>
                  <a:lnTo>
                    <a:pt x="14954" y="280"/>
                  </a:lnTo>
                  <a:cubicBezTo>
                    <a:pt x="14870" y="196"/>
                    <a:pt x="14814" y="168"/>
                    <a:pt x="14731" y="140"/>
                  </a:cubicBezTo>
                  <a:cubicBezTo>
                    <a:pt x="14731" y="140"/>
                    <a:pt x="14703" y="140"/>
                    <a:pt x="14703" y="112"/>
                  </a:cubicBezTo>
                  <a:cubicBezTo>
                    <a:pt x="14675" y="112"/>
                    <a:pt x="14675" y="112"/>
                    <a:pt x="14647" y="56"/>
                  </a:cubicBezTo>
                  <a:lnTo>
                    <a:pt x="14647" y="56"/>
                  </a:lnTo>
                  <a:cubicBezTo>
                    <a:pt x="14591" y="56"/>
                    <a:pt x="14563" y="29"/>
                    <a:pt x="14536" y="29"/>
                  </a:cubicBezTo>
                  <a:cubicBezTo>
                    <a:pt x="14508" y="29"/>
                    <a:pt x="14452" y="1"/>
                    <a:pt x="14396" y="1"/>
                  </a:cubicBezTo>
                  <a:lnTo>
                    <a:pt x="14284" y="1"/>
                  </a:lnTo>
                  <a:lnTo>
                    <a:pt x="14173" y="1"/>
                  </a:lnTo>
                  <a:lnTo>
                    <a:pt x="13950" y="1"/>
                  </a:lnTo>
                  <a:lnTo>
                    <a:pt x="9235" y="112"/>
                  </a:lnTo>
                  <a:cubicBezTo>
                    <a:pt x="8872" y="112"/>
                    <a:pt x="6835" y="670"/>
                    <a:pt x="6277" y="977"/>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6" name="Google Shape;6906;p62"/>
            <p:cNvSpPr/>
            <p:nvPr/>
          </p:nvSpPr>
          <p:spPr>
            <a:xfrm>
              <a:off x="2590100" y="1695150"/>
              <a:ext cx="94875" cy="53025"/>
            </a:xfrm>
            <a:custGeom>
              <a:rect b="b" l="l" r="r" t="t"/>
              <a:pathLst>
                <a:path extrusionOk="0" h="2121" w="3795">
                  <a:moveTo>
                    <a:pt x="977" y="0"/>
                  </a:moveTo>
                  <a:lnTo>
                    <a:pt x="1" y="1367"/>
                  </a:lnTo>
                  <a:lnTo>
                    <a:pt x="1005" y="2121"/>
                  </a:lnTo>
                  <a:lnTo>
                    <a:pt x="3795" y="1730"/>
                  </a:lnTo>
                  <a:lnTo>
                    <a:pt x="2121" y="0"/>
                  </a:lnTo>
                  <a:close/>
                </a:path>
              </a:pathLst>
            </a:custGeom>
            <a:solidFill>
              <a:srgbClr val="838F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7" name="Google Shape;6907;p62"/>
            <p:cNvSpPr/>
            <p:nvPr/>
          </p:nvSpPr>
          <p:spPr>
            <a:xfrm>
              <a:off x="2471525" y="2341700"/>
              <a:ext cx="148600" cy="83725"/>
            </a:xfrm>
            <a:custGeom>
              <a:rect b="b" l="l" r="r" t="t"/>
              <a:pathLst>
                <a:path extrusionOk="0" h="3349" w="5944">
                  <a:moveTo>
                    <a:pt x="2651" y="2763"/>
                  </a:moveTo>
                  <a:lnTo>
                    <a:pt x="1647" y="2763"/>
                  </a:lnTo>
                  <a:cubicBezTo>
                    <a:pt x="1870" y="2986"/>
                    <a:pt x="2093" y="3181"/>
                    <a:pt x="2344" y="3349"/>
                  </a:cubicBezTo>
                  <a:cubicBezTo>
                    <a:pt x="2121" y="3293"/>
                    <a:pt x="1926" y="3181"/>
                    <a:pt x="1619" y="3070"/>
                  </a:cubicBezTo>
                  <a:cubicBezTo>
                    <a:pt x="1563" y="3070"/>
                    <a:pt x="1563" y="3070"/>
                    <a:pt x="1535" y="3042"/>
                  </a:cubicBezTo>
                  <a:lnTo>
                    <a:pt x="1535" y="3042"/>
                  </a:lnTo>
                  <a:lnTo>
                    <a:pt x="1340" y="2930"/>
                  </a:lnTo>
                  <a:cubicBezTo>
                    <a:pt x="838" y="2679"/>
                    <a:pt x="419" y="2316"/>
                    <a:pt x="1" y="1926"/>
                  </a:cubicBezTo>
                  <a:lnTo>
                    <a:pt x="1005" y="1926"/>
                  </a:lnTo>
                  <a:cubicBezTo>
                    <a:pt x="2037" y="1926"/>
                    <a:pt x="3628" y="1340"/>
                    <a:pt x="3711" y="84"/>
                  </a:cubicBezTo>
                  <a:cubicBezTo>
                    <a:pt x="4186" y="29"/>
                    <a:pt x="4744" y="1"/>
                    <a:pt x="5246" y="84"/>
                  </a:cubicBezTo>
                  <a:cubicBezTo>
                    <a:pt x="5943" y="1926"/>
                    <a:pt x="3879" y="2763"/>
                    <a:pt x="2651" y="2763"/>
                  </a:cubicBezTo>
                  <a:close/>
                </a:path>
              </a:pathLst>
            </a:custGeom>
            <a:solidFill>
              <a:srgbClr val="000D20">
                <a:alpha val="1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8" name="Google Shape;6908;p62"/>
            <p:cNvSpPr/>
            <p:nvPr/>
          </p:nvSpPr>
          <p:spPr>
            <a:xfrm>
              <a:off x="2400375" y="1793475"/>
              <a:ext cx="418525" cy="93500"/>
            </a:xfrm>
            <a:custGeom>
              <a:rect b="b" l="l" r="r" t="t"/>
              <a:pathLst>
                <a:path extrusionOk="0" h="3740" w="16741">
                  <a:moveTo>
                    <a:pt x="16210" y="2065"/>
                  </a:moveTo>
                  <a:cubicBezTo>
                    <a:pt x="15624" y="2735"/>
                    <a:pt x="14536" y="2819"/>
                    <a:pt x="13755" y="2819"/>
                  </a:cubicBezTo>
                  <a:cubicBezTo>
                    <a:pt x="13141" y="2819"/>
                    <a:pt x="13309" y="2819"/>
                    <a:pt x="12695" y="2875"/>
                  </a:cubicBezTo>
                  <a:lnTo>
                    <a:pt x="10909" y="2958"/>
                  </a:lnTo>
                  <a:lnTo>
                    <a:pt x="8315" y="3098"/>
                  </a:lnTo>
                  <a:lnTo>
                    <a:pt x="7255" y="3181"/>
                  </a:lnTo>
                  <a:lnTo>
                    <a:pt x="7004" y="3181"/>
                  </a:lnTo>
                  <a:lnTo>
                    <a:pt x="7004" y="3181"/>
                  </a:lnTo>
                  <a:lnTo>
                    <a:pt x="6725" y="3209"/>
                  </a:lnTo>
                  <a:lnTo>
                    <a:pt x="5888" y="3293"/>
                  </a:lnTo>
                  <a:lnTo>
                    <a:pt x="4409" y="3377"/>
                  </a:lnTo>
                  <a:lnTo>
                    <a:pt x="1" y="3739"/>
                  </a:lnTo>
                  <a:cubicBezTo>
                    <a:pt x="308" y="3237"/>
                    <a:pt x="838" y="2902"/>
                    <a:pt x="1424" y="2819"/>
                  </a:cubicBezTo>
                  <a:lnTo>
                    <a:pt x="1340" y="2372"/>
                  </a:lnTo>
                  <a:lnTo>
                    <a:pt x="3516" y="2205"/>
                  </a:lnTo>
                  <a:lnTo>
                    <a:pt x="4967" y="2093"/>
                  </a:lnTo>
                  <a:lnTo>
                    <a:pt x="5804" y="2038"/>
                  </a:lnTo>
                  <a:lnTo>
                    <a:pt x="6083" y="1982"/>
                  </a:lnTo>
                  <a:lnTo>
                    <a:pt x="6083" y="1982"/>
                  </a:lnTo>
                  <a:lnTo>
                    <a:pt x="6334" y="1982"/>
                  </a:lnTo>
                  <a:lnTo>
                    <a:pt x="7422" y="1926"/>
                  </a:lnTo>
                  <a:lnTo>
                    <a:pt x="9989" y="1786"/>
                  </a:lnTo>
                  <a:lnTo>
                    <a:pt x="11774" y="1675"/>
                  </a:lnTo>
                  <a:cubicBezTo>
                    <a:pt x="12416" y="1647"/>
                    <a:pt x="12221" y="1647"/>
                    <a:pt x="12862" y="1647"/>
                  </a:cubicBezTo>
                  <a:cubicBezTo>
                    <a:pt x="13644" y="1647"/>
                    <a:pt x="14732" y="1535"/>
                    <a:pt x="15318" y="866"/>
                  </a:cubicBezTo>
                  <a:cubicBezTo>
                    <a:pt x="15569" y="643"/>
                    <a:pt x="15680" y="308"/>
                    <a:pt x="15680" y="1"/>
                  </a:cubicBezTo>
                  <a:cubicBezTo>
                    <a:pt x="15820" y="29"/>
                    <a:pt x="15931" y="85"/>
                    <a:pt x="15987" y="140"/>
                  </a:cubicBezTo>
                  <a:lnTo>
                    <a:pt x="16015" y="168"/>
                  </a:lnTo>
                  <a:cubicBezTo>
                    <a:pt x="16657" y="698"/>
                    <a:pt x="16740" y="1508"/>
                    <a:pt x="16210" y="2065"/>
                  </a:cubicBezTo>
                  <a:close/>
                </a:path>
              </a:pathLst>
            </a:custGeom>
            <a:solidFill>
              <a:srgbClr val="000D20">
                <a:alpha val="1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09" name="Google Shape;6909;p62"/>
          <p:cNvGrpSpPr/>
          <p:nvPr/>
        </p:nvGrpSpPr>
        <p:grpSpPr>
          <a:xfrm>
            <a:off x="-417858" y="-823150"/>
            <a:ext cx="9978772" cy="5996593"/>
            <a:chOff x="-417858" y="-823150"/>
            <a:chExt cx="9978772" cy="5996593"/>
          </a:xfrm>
        </p:grpSpPr>
        <p:grpSp>
          <p:nvGrpSpPr>
            <p:cNvPr id="6910" name="Google Shape;6910;p62"/>
            <p:cNvGrpSpPr/>
            <p:nvPr/>
          </p:nvGrpSpPr>
          <p:grpSpPr>
            <a:xfrm>
              <a:off x="8" y="-132175"/>
              <a:ext cx="1291188" cy="5305618"/>
              <a:chOff x="1440600" y="197825"/>
              <a:chExt cx="990175" cy="3797050"/>
            </a:xfrm>
          </p:grpSpPr>
          <p:sp>
            <p:nvSpPr>
              <p:cNvPr id="6911" name="Google Shape;6911;p6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2" name="Google Shape;6912;p6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3" name="Google Shape;6913;p6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4" name="Google Shape;6914;p6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5" name="Google Shape;6915;p6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6" name="Google Shape;6916;p6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7" name="Google Shape;6917;p6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8" name="Google Shape;6918;p6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9" name="Google Shape;6919;p6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20" name="Google Shape;6920;p62"/>
            <p:cNvGrpSpPr/>
            <p:nvPr/>
          </p:nvGrpSpPr>
          <p:grpSpPr>
            <a:xfrm flipH="1">
              <a:off x="7860254" y="-132175"/>
              <a:ext cx="1291188" cy="5305618"/>
              <a:chOff x="1440600" y="197825"/>
              <a:chExt cx="990175" cy="3797050"/>
            </a:xfrm>
          </p:grpSpPr>
          <p:sp>
            <p:nvSpPr>
              <p:cNvPr id="6921" name="Google Shape;6921;p6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2" name="Google Shape;6922;p6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3" name="Google Shape;6923;p6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4" name="Google Shape;6924;p6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5" name="Google Shape;6925;p6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6" name="Google Shape;6926;p6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7" name="Google Shape;6927;p6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8" name="Google Shape;6928;p6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9" name="Google Shape;6929;p6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30" name="Google Shape;6930;p62"/>
            <p:cNvGrpSpPr/>
            <p:nvPr/>
          </p:nvGrpSpPr>
          <p:grpSpPr>
            <a:xfrm>
              <a:off x="-417858" y="-823150"/>
              <a:ext cx="9978772" cy="1382075"/>
              <a:chOff x="193475" y="-693375"/>
              <a:chExt cx="7221575" cy="1382075"/>
            </a:xfrm>
          </p:grpSpPr>
          <p:sp>
            <p:nvSpPr>
              <p:cNvPr id="6931" name="Google Shape;6931;p62"/>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2" name="Google Shape;6932;p62"/>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3" name="Google Shape;6933;p62"/>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4" name="Google Shape;6934;p62"/>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5" name="Google Shape;6935;p62"/>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6" name="Google Shape;6936;p62"/>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7" name="Google Shape;6937;p62"/>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8" name="Google Shape;6938;p62"/>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9" name="Google Shape;6939;p62"/>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0" name="Google Shape;6940;p62"/>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1" name="Google Shape;6941;p62"/>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2" name="Google Shape;6942;p62"/>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3" name="Google Shape;6943;p62"/>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4" name="Google Shape;6944;p62"/>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5" name="Google Shape;6945;p62"/>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6" name="Google Shape;6946;p62"/>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7" name="Google Shape;6947;p62"/>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8" name="Google Shape;6948;p62"/>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9" name="Google Shape;6949;p62"/>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0" name="Google Shape;6950;p62"/>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1" name="Google Shape;6951;p62"/>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2" name="Google Shape;6952;p62"/>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3" name="Google Shape;6953;p62"/>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4" name="Google Shape;6954;p62"/>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5" name="Google Shape;6955;p62"/>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6" name="Google Shape;6956;p62"/>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7" name="Google Shape;6957;p62"/>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8" name="Google Shape;6958;p62"/>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9" name="Google Shape;6959;p62"/>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0" name="Google Shape;6960;p62"/>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1" name="Google Shape;6961;p62"/>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2" name="Google Shape;6962;p62"/>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3" name="Google Shape;6963;p62"/>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4" name="Google Shape;6964;p62"/>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5" name="Google Shape;6965;p62"/>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6" name="Google Shape;6966;p62"/>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7" name="Google Shape;6967;p62"/>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1" name="Shape 6971"/>
        <p:cNvGrpSpPr/>
        <p:nvPr/>
      </p:nvGrpSpPr>
      <p:grpSpPr>
        <a:xfrm>
          <a:off x="0" y="0"/>
          <a:ext cx="0" cy="0"/>
          <a:chOff x="0" y="0"/>
          <a:chExt cx="0" cy="0"/>
        </a:xfrm>
      </p:grpSpPr>
      <p:grpSp>
        <p:nvGrpSpPr>
          <p:cNvPr id="6972" name="Google Shape;6972;p63"/>
          <p:cNvGrpSpPr/>
          <p:nvPr/>
        </p:nvGrpSpPr>
        <p:grpSpPr>
          <a:xfrm flipH="1">
            <a:off x="806096" y="2147830"/>
            <a:ext cx="1061001" cy="2208619"/>
            <a:chOff x="3633475" y="2325425"/>
            <a:chExt cx="1031400" cy="2147000"/>
          </a:xfrm>
        </p:grpSpPr>
        <p:sp>
          <p:nvSpPr>
            <p:cNvPr id="6973" name="Google Shape;6973;p63"/>
            <p:cNvSpPr/>
            <p:nvPr/>
          </p:nvSpPr>
          <p:spPr>
            <a:xfrm>
              <a:off x="4510975" y="4096175"/>
              <a:ext cx="137525" cy="376250"/>
            </a:xfrm>
            <a:custGeom>
              <a:rect b="b" l="l" r="r" t="t"/>
              <a:pathLst>
                <a:path extrusionOk="0" h="15050" w="5501">
                  <a:moveTo>
                    <a:pt x="0" y="0"/>
                  </a:moveTo>
                  <a:lnTo>
                    <a:pt x="4727" y="15050"/>
                  </a:lnTo>
                  <a:lnTo>
                    <a:pt x="5501" y="14752"/>
                  </a:lnTo>
                  <a:lnTo>
                    <a:pt x="917" y="6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4" name="Google Shape;6974;p63"/>
            <p:cNvSpPr/>
            <p:nvPr/>
          </p:nvSpPr>
          <p:spPr>
            <a:xfrm>
              <a:off x="4554725" y="4082175"/>
              <a:ext cx="110150" cy="382825"/>
            </a:xfrm>
            <a:custGeom>
              <a:rect b="b" l="l" r="r" t="t"/>
              <a:pathLst>
                <a:path extrusionOk="0" h="15313" w="4406">
                  <a:moveTo>
                    <a:pt x="596" y="1"/>
                  </a:moveTo>
                  <a:lnTo>
                    <a:pt x="0" y="382"/>
                  </a:lnTo>
                  <a:lnTo>
                    <a:pt x="3572" y="15312"/>
                  </a:lnTo>
                  <a:lnTo>
                    <a:pt x="4406" y="15169"/>
                  </a:lnTo>
                  <a:lnTo>
                    <a:pt x="59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5" name="Google Shape;6975;p63"/>
            <p:cNvSpPr/>
            <p:nvPr/>
          </p:nvSpPr>
          <p:spPr>
            <a:xfrm>
              <a:off x="4225525" y="3981575"/>
              <a:ext cx="44375" cy="308700"/>
            </a:xfrm>
            <a:custGeom>
              <a:rect b="b" l="l" r="r" t="t"/>
              <a:pathLst>
                <a:path extrusionOk="0" h="12348" w="1775">
                  <a:moveTo>
                    <a:pt x="0" y="0"/>
                  </a:moveTo>
                  <a:lnTo>
                    <a:pt x="1393" y="12347"/>
                  </a:lnTo>
                  <a:lnTo>
                    <a:pt x="1774" y="12347"/>
                  </a:lnTo>
                  <a:lnTo>
                    <a:pt x="619" y="9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6" name="Google Shape;6976;p63"/>
            <p:cNvSpPr/>
            <p:nvPr/>
          </p:nvSpPr>
          <p:spPr>
            <a:xfrm>
              <a:off x="4282675" y="3981575"/>
              <a:ext cx="16975" cy="310175"/>
            </a:xfrm>
            <a:custGeom>
              <a:rect b="b" l="l" r="r" t="t"/>
              <a:pathLst>
                <a:path extrusionOk="0" h="12407" w="679">
                  <a:moveTo>
                    <a:pt x="560" y="0"/>
                  </a:moveTo>
                  <a:lnTo>
                    <a:pt x="0" y="119"/>
                  </a:lnTo>
                  <a:lnTo>
                    <a:pt x="298" y="12407"/>
                  </a:lnTo>
                  <a:lnTo>
                    <a:pt x="679" y="12383"/>
                  </a:lnTo>
                  <a:lnTo>
                    <a:pt x="56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7" name="Google Shape;6977;p63"/>
            <p:cNvSpPr/>
            <p:nvPr/>
          </p:nvSpPr>
          <p:spPr>
            <a:xfrm>
              <a:off x="3638550" y="4071750"/>
              <a:ext cx="150325" cy="364950"/>
            </a:xfrm>
            <a:custGeom>
              <a:rect b="b" l="l" r="r" t="t"/>
              <a:pathLst>
                <a:path extrusionOk="0" h="14598" w="6013">
                  <a:moveTo>
                    <a:pt x="5179" y="1"/>
                  </a:moveTo>
                  <a:lnTo>
                    <a:pt x="0" y="14396"/>
                  </a:lnTo>
                  <a:lnTo>
                    <a:pt x="750" y="14598"/>
                  </a:lnTo>
                  <a:lnTo>
                    <a:pt x="6013" y="263"/>
                  </a:lnTo>
                  <a:lnTo>
                    <a:pt x="5179"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8" name="Google Shape;6978;p63"/>
            <p:cNvSpPr/>
            <p:nvPr/>
          </p:nvSpPr>
          <p:spPr>
            <a:xfrm>
              <a:off x="3633475" y="4065800"/>
              <a:ext cx="139025" cy="373900"/>
            </a:xfrm>
            <a:custGeom>
              <a:rect b="b" l="l" r="r" t="t"/>
              <a:pathLst>
                <a:path extrusionOk="0" h="14956" w="5561">
                  <a:moveTo>
                    <a:pt x="4549" y="1"/>
                  </a:moveTo>
                  <a:lnTo>
                    <a:pt x="1" y="14515"/>
                  </a:lnTo>
                  <a:lnTo>
                    <a:pt x="894" y="14955"/>
                  </a:lnTo>
                  <a:lnTo>
                    <a:pt x="5561" y="263"/>
                  </a:lnTo>
                  <a:lnTo>
                    <a:pt x="4549"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9" name="Google Shape;6979;p63"/>
            <p:cNvSpPr/>
            <p:nvPr/>
          </p:nvSpPr>
          <p:spPr>
            <a:xfrm>
              <a:off x="4356775" y="2961200"/>
              <a:ext cx="105100" cy="40225"/>
            </a:xfrm>
            <a:custGeom>
              <a:rect b="b" l="l" r="r" t="t"/>
              <a:pathLst>
                <a:path extrusionOk="0" h="1609" w="4204">
                  <a:moveTo>
                    <a:pt x="346" y="1"/>
                  </a:moveTo>
                  <a:cubicBezTo>
                    <a:pt x="144" y="37"/>
                    <a:pt x="1" y="215"/>
                    <a:pt x="13" y="394"/>
                  </a:cubicBezTo>
                  <a:cubicBezTo>
                    <a:pt x="13" y="596"/>
                    <a:pt x="203" y="703"/>
                    <a:pt x="215" y="715"/>
                  </a:cubicBezTo>
                  <a:cubicBezTo>
                    <a:pt x="1430" y="1013"/>
                    <a:pt x="2644" y="1311"/>
                    <a:pt x="3847" y="1608"/>
                  </a:cubicBezTo>
                  <a:cubicBezTo>
                    <a:pt x="4025" y="1572"/>
                    <a:pt x="4156" y="1441"/>
                    <a:pt x="4180" y="1275"/>
                  </a:cubicBezTo>
                  <a:cubicBezTo>
                    <a:pt x="4204" y="1108"/>
                    <a:pt x="4108" y="941"/>
                    <a:pt x="3966" y="870"/>
                  </a:cubicBezTo>
                  <a:lnTo>
                    <a:pt x="34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0" name="Google Shape;6980;p63"/>
            <p:cNvSpPr/>
            <p:nvPr/>
          </p:nvSpPr>
          <p:spPr>
            <a:xfrm>
              <a:off x="4149625" y="2969850"/>
              <a:ext cx="91400" cy="83650"/>
            </a:xfrm>
            <a:custGeom>
              <a:rect b="b" l="l" r="r" t="t"/>
              <a:pathLst>
                <a:path extrusionOk="0" h="3346" w="3656">
                  <a:moveTo>
                    <a:pt x="0" y="0"/>
                  </a:moveTo>
                  <a:lnTo>
                    <a:pt x="0" y="3346"/>
                  </a:lnTo>
                  <a:lnTo>
                    <a:pt x="3655" y="3346"/>
                  </a:lnTo>
                  <a:lnTo>
                    <a:pt x="36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1" name="Google Shape;6981;p63"/>
            <p:cNvSpPr/>
            <p:nvPr/>
          </p:nvSpPr>
          <p:spPr>
            <a:xfrm>
              <a:off x="4188600" y="2817750"/>
              <a:ext cx="33375" cy="178900"/>
            </a:xfrm>
            <a:custGeom>
              <a:rect b="b" l="l" r="r" t="t"/>
              <a:pathLst>
                <a:path extrusionOk="0" h="7156" w="1335">
                  <a:moveTo>
                    <a:pt x="1" y="0"/>
                  </a:moveTo>
                  <a:lnTo>
                    <a:pt x="1" y="7156"/>
                  </a:lnTo>
                  <a:lnTo>
                    <a:pt x="1334" y="7156"/>
                  </a:lnTo>
                  <a:lnTo>
                    <a:pt x="1251" y="0"/>
                  </a:lnTo>
                  <a:close/>
                </a:path>
              </a:pathLst>
            </a:custGeom>
            <a:solidFill>
              <a:srgbClr val="C2DB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2" name="Google Shape;6982;p63"/>
            <p:cNvSpPr/>
            <p:nvPr/>
          </p:nvSpPr>
          <p:spPr>
            <a:xfrm>
              <a:off x="4131150" y="2817750"/>
              <a:ext cx="115225" cy="178900"/>
            </a:xfrm>
            <a:custGeom>
              <a:rect b="b" l="l" r="r" t="t"/>
              <a:pathLst>
                <a:path extrusionOk="0" h="7156" w="4609">
                  <a:moveTo>
                    <a:pt x="2299" y="0"/>
                  </a:moveTo>
                  <a:cubicBezTo>
                    <a:pt x="1025" y="0"/>
                    <a:pt x="1" y="1595"/>
                    <a:pt x="1" y="3584"/>
                  </a:cubicBezTo>
                  <a:cubicBezTo>
                    <a:pt x="1" y="5560"/>
                    <a:pt x="1025" y="7156"/>
                    <a:pt x="2299" y="7156"/>
                  </a:cubicBezTo>
                  <a:cubicBezTo>
                    <a:pt x="3573" y="7156"/>
                    <a:pt x="4609" y="5560"/>
                    <a:pt x="4609" y="3584"/>
                  </a:cubicBezTo>
                  <a:cubicBezTo>
                    <a:pt x="4609" y="1595"/>
                    <a:pt x="3573" y="0"/>
                    <a:pt x="229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3" name="Google Shape;6983;p63"/>
            <p:cNvSpPr/>
            <p:nvPr/>
          </p:nvSpPr>
          <p:spPr>
            <a:xfrm>
              <a:off x="4466325" y="2709400"/>
              <a:ext cx="61925" cy="79200"/>
            </a:xfrm>
            <a:custGeom>
              <a:rect b="b" l="l" r="r" t="t"/>
              <a:pathLst>
                <a:path extrusionOk="0" h="3168" w="2477">
                  <a:moveTo>
                    <a:pt x="1239" y="0"/>
                  </a:moveTo>
                  <a:cubicBezTo>
                    <a:pt x="560" y="0"/>
                    <a:pt x="0" y="715"/>
                    <a:pt x="0" y="1584"/>
                  </a:cubicBezTo>
                  <a:cubicBezTo>
                    <a:pt x="0" y="2465"/>
                    <a:pt x="560" y="3167"/>
                    <a:pt x="1239" y="3167"/>
                  </a:cubicBezTo>
                  <a:cubicBezTo>
                    <a:pt x="1917" y="3167"/>
                    <a:pt x="2477" y="2465"/>
                    <a:pt x="2477" y="1584"/>
                  </a:cubicBezTo>
                  <a:cubicBezTo>
                    <a:pt x="2477" y="715"/>
                    <a:pt x="1917" y="0"/>
                    <a:pt x="123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4" name="Google Shape;6984;p63"/>
            <p:cNvSpPr/>
            <p:nvPr/>
          </p:nvSpPr>
          <p:spPr>
            <a:xfrm>
              <a:off x="4192175" y="2334650"/>
              <a:ext cx="181900" cy="282800"/>
            </a:xfrm>
            <a:custGeom>
              <a:rect b="b" l="l" r="r" t="t"/>
              <a:pathLst>
                <a:path extrusionOk="0" h="11312" w="7276">
                  <a:moveTo>
                    <a:pt x="3644" y="0"/>
                  </a:moveTo>
                  <a:cubicBezTo>
                    <a:pt x="1632" y="0"/>
                    <a:pt x="1" y="2524"/>
                    <a:pt x="1" y="5656"/>
                  </a:cubicBezTo>
                  <a:cubicBezTo>
                    <a:pt x="1" y="8775"/>
                    <a:pt x="1632" y="11311"/>
                    <a:pt x="3644" y="11311"/>
                  </a:cubicBezTo>
                  <a:cubicBezTo>
                    <a:pt x="5644" y="11311"/>
                    <a:pt x="7275" y="8775"/>
                    <a:pt x="7275" y="5656"/>
                  </a:cubicBezTo>
                  <a:cubicBezTo>
                    <a:pt x="7275" y="2524"/>
                    <a:pt x="5644" y="0"/>
                    <a:pt x="364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5" name="Google Shape;6985;p63"/>
            <p:cNvSpPr/>
            <p:nvPr/>
          </p:nvSpPr>
          <p:spPr>
            <a:xfrm>
              <a:off x="4001675" y="2325425"/>
              <a:ext cx="181900" cy="282800"/>
            </a:xfrm>
            <a:custGeom>
              <a:rect b="b" l="l" r="r" t="t"/>
              <a:pathLst>
                <a:path extrusionOk="0" h="11312" w="7276">
                  <a:moveTo>
                    <a:pt x="3644" y="0"/>
                  </a:moveTo>
                  <a:cubicBezTo>
                    <a:pt x="1632" y="0"/>
                    <a:pt x="1" y="2524"/>
                    <a:pt x="1" y="5656"/>
                  </a:cubicBezTo>
                  <a:cubicBezTo>
                    <a:pt x="1" y="8775"/>
                    <a:pt x="1632" y="11311"/>
                    <a:pt x="3644" y="11311"/>
                  </a:cubicBezTo>
                  <a:cubicBezTo>
                    <a:pt x="5644" y="11311"/>
                    <a:pt x="7275" y="8775"/>
                    <a:pt x="7275" y="5656"/>
                  </a:cubicBezTo>
                  <a:cubicBezTo>
                    <a:pt x="7275" y="2524"/>
                    <a:pt x="5644" y="0"/>
                    <a:pt x="364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6" name="Google Shape;6986;p63"/>
            <p:cNvSpPr/>
            <p:nvPr/>
          </p:nvSpPr>
          <p:spPr>
            <a:xfrm>
              <a:off x="4092750" y="2325425"/>
              <a:ext cx="52425" cy="282800"/>
            </a:xfrm>
            <a:custGeom>
              <a:rect b="b" l="l" r="r" t="t"/>
              <a:pathLst>
                <a:path extrusionOk="0" h="11312" w="2097">
                  <a:moveTo>
                    <a:pt x="1" y="0"/>
                  </a:moveTo>
                  <a:lnTo>
                    <a:pt x="1" y="11311"/>
                  </a:lnTo>
                  <a:lnTo>
                    <a:pt x="2096" y="11311"/>
                  </a:lnTo>
                  <a:lnTo>
                    <a:pt x="196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7" name="Google Shape;6987;p63"/>
            <p:cNvSpPr/>
            <p:nvPr/>
          </p:nvSpPr>
          <p:spPr>
            <a:xfrm>
              <a:off x="4283250" y="2334650"/>
              <a:ext cx="52425" cy="282800"/>
            </a:xfrm>
            <a:custGeom>
              <a:rect b="b" l="l" r="r" t="t"/>
              <a:pathLst>
                <a:path extrusionOk="0" h="11312" w="2097">
                  <a:moveTo>
                    <a:pt x="1" y="0"/>
                  </a:moveTo>
                  <a:lnTo>
                    <a:pt x="1" y="11311"/>
                  </a:lnTo>
                  <a:lnTo>
                    <a:pt x="2096" y="11311"/>
                  </a:lnTo>
                  <a:lnTo>
                    <a:pt x="196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8" name="Google Shape;6988;p63"/>
            <p:cNvSpPr/>
            <p:nvPr/>
          </p:nvSpPr>
          <p:spPr>
            <a:xfrm>
              <a:off x="4104375" y="2452525"/>
              <a:ext cx="179500" cy="195275"/>
            </a:xfrm>
            <a:custGeom>
              <a:rect b="b" l="l" r="r" t="t"/>
              <a:pathLst>
                <a:path extrusionOk="0" h="7811" w="7180">
                  <a:moveTo>
                    <a:pt x="0" y="0"/>
                  </a:moveTo>
                  <a:lnTo>
                    <a:pt x="0" y="7811"/>
                  </a:lnTo>
                  <a:lnTo>
                    <a:pt x="7180" y="7739"/>
                  </a:lnTo>
                  <a:lnTo>
                    <a:pt x="718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9" name="Google Shape;6989;p63"/>
            <p:cNvSpPr/>
            <p:nvPr/>
          </p:nvSpPr>
          <p:spPr>
            <a:xfrm>
              <a:off x="4050800" y="2325425"/>
              <a:ext cx="181875" cy="282800"/>
            </a:xfrm>
            <a:custGeom>
              <a:rect b="b" l="l" r="r" t="t"/>
              <a:pathLst>
                <a:path extrusionOk="0" h="11312" w="7275">
                  <a:moveTo>
                    <a:pt x="3643" y="0"/>
                  </a:moveTo>
                  <a:cubicBezTo>
                    <a:pt x="1631" y="0"/>
                    <a:pt x="0" y="2524"/>
                    <a:pt x="0" y="5656"/>
                  </a:cubicBezTo>
                  <a:cubicBezTo>
                    <a:pt x="0" y="8775"/>
                    <a:pt x="1631" y="11311"/>
                    <a:pt x="3643" y="11311"/>
                  </a:cubicBezTo>
                  <a:cubicBezTo>
                    <a:pt x="5644" y="11311"/>
                    <a:pt x="7275" y="8775"/>
                    <a:pt x="7275" y="5656"/>
                  </a:cubicBezTo>
                  <a:cubicBezTo>
                    <a:pt x="7275" y="2524"/>
                    <a:pt x="5644" y="0"/>
                    <a:pt x="364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0" name="Google Shape;6990;p63"/>
            <p:cNvSpPr/>
            <p:nvPr/>
          </p:nvSpPr>
          <p:spPr>
            <a:xfrm>
              <a:off x="4096925" y="2390000"/>
              <a:ext cx="100925" cy="156900"/>
            </a:xfrm>
            <a:custGeom>
              <a:rect b="b" l="l" r="r" t="t"/>
              <a:pathLst>
                <a:path extrusionOk="0" h="6276" w="4037">
                  <a:moveTo>
                    <a:pt x="2013" y="1"/>
                  </a:moveTo>
                  <a:cubicBezTo>
                    <a:pt x="906" y="1"/>
                    <a:pt x="1" y="1406"/>
                    <a:pt x="1" y="3132"/>
                  </a:cubicBezTo>
                  <a:cubicBezTo>
                    <a:pt x="1" y="4870"/>
                    <a:pt x="906" y="6275"/>
                    <a:pt x="2013" y="6275"/>
                  </a:cubicBezTo>
                  <a:cubicBezTo>
                    <a:pt x="3132" y="6275"/>
                    <a:pt x="4037" y="4870"/>
                    <a:pt x="4037" y="3132"/>
                  </a:cubicBezTo>
                  <a:cubicBezTo>
                    <a:pt x="4037" y="1406"/>
                    <a:pt x="3132" y="1"/>
                    <a:pt x="201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1" name="Google Shape;6991;p63"/>
            <p:cNvSpPr/>
            <p:nvPr/>
          </p:nvSpPr>
          <p:spPr>
            <a:xfrm>
              <a:off x="4133250" y="2440300"/>
              <a:ext cx="36025" cy="56000"/>
            </a:xfrm>
            <a:custGeom>
              <a:rect b="b" l="l" r="r" t="t"/>
              <a:pathLst>
                <a:path extrusionOk="0" h="2240" w="1441">
                  <a:moveTo>
                    <a:pt x="726" y="1"/>
                  </a:moveTo>
                  <a:cubicBezTo>
                    <a:pt x="322" y="1"/>
                    <a:pt x="0" y="501"/>
                    <a:pt x="0" y="1120"/>
                  </a:cubicBezTo>
                  <a:cubicBezTo>
                    <a:pt x="0" y="1739"/>
                    <a:pt x="322" y="2239"/>
                    <a:pt x="726" y="2239"/>
                  </a:cubicBezTo>
                  <a:cubicBezTo>
                    <a:pt x="1119" y="2239"/>
                    <a:pt x="1441" y="1739"/>
                    <a:pt x="1441" y="1120"/>
                  </a:cubicBezTo>
                  <a:cubicBezTo>
                    <a:pt x="1441" y="501"/>
                    <a:pt x="1119" y="1"/>
                    <a:pt x="72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2" name="Google Shape;6992;p63"/>
            <p:cNvSpPr/>
            <p:nvPr/>
          </p:nvSpPr>
          <p:spPr>
            <a:xfrm>
              <a:off x="4241300" y="2334650"/>
              <a:ext cx="181875" cy="282800"/>
            </a:xfrm>
            <a:custGeom>
              <a:rect b="b" l="l" r="r" t="t"/>
              <a:pathLst>
                <a:path extrusionOk="0" h="11312" w="7275">
                  <a:moveTo>
                    <a:pt x="3643" y="0"/>
                  </a:moveTo>
                  <a:cubicBezTo>
                    <a:pt x="1631" y="0"/>
                    <a:pt x="0" y="2524"/>
                    <a:pt x="0" y="5656"/>
                  </a:cubicBezTo>
                  <a:cubicBezTo>
                    <a:pt x="0" y="8775"/>
                    <a:pt x="1631" y="11311"/>
                    <a:pt x="3643" y="11311"/>
                  </a:cubicBezTo>
                  <a:cubicBezTo>
                    <a:pt x="5644" y="11311"/>
                    <a:pt x="7275" y="8775"/>
                    <a:pt x="7275" y="5656"/>
                  </a:cubicBezTo>
                  <a:cubicBezTo>
                    <a:pt x="7275" y="2524"/>
                    <a:pt x="5644" y="0"/>
                    <a:pt x="364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3" name="Google Shape;6993;p63"/>
            <p:cNvSpPr/>
            <p:nvPr/>
          </p:nvSpPr>
          <p:spPr>
            <a:xfrm>
              <a:off x="4287425" y="2399225"/>
              <a:ext cx="100925" cy="156900"/>
            </a:xfrm>
            <a:custGeom>
              <a:rect b="b" l="l" r="r" t="t"/>
              <a:pathLst>
                <a:path extrusionOk="0" h="6276" w="4037">
                  <a:moveTo>
                    <a:pt x="2013" y="1"/>
                  </a:moveTo>
                  <a:cubicBezTo>
                    <a:pt x="906" y="1"/>
                    <a:pt x="1" y="1406"/>
                    <a:pt x="1" y="3132"/>
                  </a:cubicBezTo>
                  <a:cubicBezTo>
                    <a:pt x="1" y="4871"/>
                    <a:pt x="906" y="6275"/>
                    <a:pt x="2013" y="6275"/>
                  </a:cubicBezTo>
                  <a:cubicBezTo>
                    <a:pt x="3132" y="6275"/>
                    <a:pt x="4037" y="4871"/>
                    <a:pt x="4037" y="3132"/>
                  </a:cubicBezTo>
                  <a:cubicBezTo>
                    <a:pt x="4037" y="1406"/>
                    <a:pt x="3132" y="1"/>
                    <a:pt x="201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4" name="Google Shape;6994;p63"/>
            <p:cNvSpPr/>
            <p:nvPr/>
          </p:nvSpPr>
          <p:spPr>
            <a:xfrm>
              <a:off x="4323750" y="2449550"/>
              <a:ext cx="36025" cy="55975"/>
            </a:xfrm>
            <a:custGeom>
              <a:rect b="b" l="l" r="r" t="t"/>
              <a:pathLst>
                <a:path extrusionOk="0" h="2239" w="1441">
                  <a:moveTo>
                    <a:pt x="726" y="0"/>
                  </a:moveTo>
                  <a:cubicBezTo>
                    <a:pt x="322" y="0"/>
                    <a:pt x="0" y="500"/>
                    <a:pt x="0" y="1119"/>
                  </a:cubicBezTo>
                  <a:cubicBezTo>
                    <a:pt x="0" y="1738"/>
                    <a:pt x="322" y="2238"/>
                    <a:pt x="726" y="2238"/>
                  </a:cubicBezTo>
                  <a:cubicBezTo>
                    <a:pt x="1119" y="2238"/>
                    <a:pt x="1441" y="1738"/>
                    <a:pt x="1441" y="1119"/>
                  </a:cubicBezTo>
                  <a:cubicBezTo>
                    <a:pt x="1441" y="500"/>
                    <a:pt x="1119" y="0"/>
                    <a:pt x="72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5" name="Google Shape;6995;p63"/>
            <p:cNvSpPr/>
            <p:nvPr/>
          </p:nvSpPr>
          <p:spPr>
            <a:xfrm>
              <a:off x="4162125" y="2817750"/>
              <a:ext cx="115200" cy="178900"/>
            </a:xfrm>
            <a:custGeom>
              <a:rect b="b" l="l" r="r" t="t"/>
              <a:pathLst>
                <a:path extrusionOk="0" h="7156" w="4608">
                  <a:moveTo>
                    <a:pt x="2310" y="0"/>
                  </a:moveTo>
                  <a:cubicBezTo>
                    <a:pt x="1036" y="0"/>
                    <a:pt x="0" y="1595"/>
                    <a:pt x="0" y="3584"/>
                  </a:cubicBezTo>
                  <a:cubicBezTo>
                    <a:pt x="0" y="5560"/>
                    <a:pt x="1036" y="7156"/>
                    <a:pt x="2310" y="7156"/>
                  </a:cubicBezTo>
                  <a:cubicBezTo>
                    <a:pt x="3572" y="7156"/>
                    <a:pt x="4608" y="5560"/>
                    <a:pt x="4608" y="3584"/>
                  </a:cubicBezTo>
                  <a:cubicBezTo>
                    <a:pt x="4608" y="1595"/>
                    <a:pt x="3572" y="0"/>
                    <a:pt x="23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6" name="Google Shape;6996;p63"/>
            <p:cNvSpPr/>
            <p:nvPr/>
          </p:nvSpPr>
          <p:spPr>
            <a:xfrm>
              <a:off x="4191275" y="2858525"/>
              <a:ext cx="64025" cy="99425"/>
            </a:xfrm>
            <a:custGeom>
              <a:rect b="b" l="l" r="r" t="t"/>
              <a:pathLst>
                <a:path extrusionOk="0" h="3977" w="2561">
                  <a:moveTo>
                    <a:pt x="1275" y="0"/>
                  </a:moveTo>
                  <a:cubicBezTo>
                    <a:pt x="572" y="0"/>
                    <a:pt x="1" y="893"/>
                    <a:pt x="1" y="1989"/>
                  </a:cubicBezTo>
                  <a:cubicBezTo>
                    <a:pt x="1" y="3084"/>
                    <a:pt x="572" y="3977"/>
                    <a:pt x="1275" y="3977"/>
                  </a:cubicBezTo>
                  <a:cubicBezTo>
                    <a:pt x="1989" y="3977"/>
                    <a:pt x="2561" y="3084"/>
                    <a:pt x="2561" y="1989"/>
                  </a:cubicBezTo>
                  <a:cubicBezTo>
                    <a:pt x="2561" y="893"/>
                    <a:pt x="1989" y="0"/>
                    <a:pt x="1275" y="0"/>
                  </a:cubicBezTo>
                  <a:close/>
                </a:path>
              </a:pathLst>
            </a:custGeom>
            <a:solidFill>
              <a:srgbClr val="C2DB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7" name="Google Shape;6997;p63"/>
            <p:cNvSpPr/>
            <p:nvPr/>
          </p:nvSpPr>
          <p:spPr>
            <a:xfrm>
              <a:off x="4141875" y="3053175"/>
              <a:ext cx="106000" cy="23850"/>
            </a:xfrm>
            <a:custGeom>
              <a:rect b="b" l="l" r="r" t="t"/>
              <a:pathLst>
                <a:path extrusionOk="0" h="954" w="4240">
                  <a:moveTo>
                    <a:pt x="0" y="1"/>
                  </a:moveTo>
                  <a:lnTo>
                    <a:pt x="0" y="953"/>
                  </a:lnTo>
                  <a:lnTo>
                    <a:pt x="4239" y="953"/>
                  </a:lnTo>
                  <a:lnTo>
                    <a:pt x="423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8" name="Google Shape;6998;p63"/>
            <p:cNvSpPr/>
            <p:nvPr/>
          </p:nvSpPr>
          <p:spPr>
            <a:xfrm>
              <a:off x="4135025" y="3077600"/>
              <a:ext cx="120575" cy="7150"/>
            </a:xfrm>
            <a:custGeom>
              <a:rect b="b" l="l" r="r" t="t"/>
              <a:pathLst>
                <a:path extrusionOk="0" h="286" w="4823">
                  <a:moveTo>
                    <a:pt x="1" y="0"/>
                  </a:moveTo>
                  <a:lnTo>
                    <a:pt x="1" y="286"/>
                  </a:lnTo>
                  <a:lnTo>
                    <a:pt x="4823" y="286"/>
                  </a:lnTo>
                  <a:lnTo>
                    <a:pt x="4823" y="0"/>
                  </a:lnTo>
                  <a:close/>
                </a:path>
              </a:pathLst>
            </a:custGeom>
            <a:solidFill>
              <a:srgbClr val="C2DB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9" name="Google Shape;6999;p63"/>
            <p:cNvSpPr/>
            <p:nvPr/>
          </p:nvSpPr>
          <p:spPr>
            <a:xfrm>
              <a:off x="4068350" y="3084725"/>
              <a:ext cx="255125" cy="35750"/>
            </a:xfrm>
            <a:custGeom>
              <a:rect b="b" l="l" r="r" t="t"/>
              <a:pathLst>
                <a:path extrusionOk="0" h="1430" w="10205">
                  <a:moveTo>
                    <a:pt x="8811" y="1"/>
                  </a:moveTo>
                  <a:lnTo>
                    <a:pt x="1" y="60"/>
                  </a:lnTo>
                  <a:lnTo>
                    <a:pt x="36" y="1049"/>
                  </a:lnTo>
                  <a:lnTo>
                    <a:pt x="1763" y="1406"/>
                  </a:lnTo>
                  <a:lnTo>
                    <a:pt x="5835" y="1430"/>
                  </a:lnTo>
                  <a:lnTo>
                    <a:pt x="10204" y="1168"/>
                  </a:lnTo>
                  <a:lnTo>
                    <a:pt x="10204" y="418"/>
                  </a:lnTo>
                  <a:lnTo>
                    <a:pt x="881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0" name="Google Shape;7000;p63"/>
            <p:cNvSpPr/>
            <p:nvPr/>
          </p:nvSpPr>
          <p:spPr>
            <a:xfrm>
              <a:off x="3761475" y="3111525"/>
              <a:ext cx="376250" cy="972750"/>
            </a:xfrm>
            <a:custGeom>
              <a:rect b="b" l="l" r="r" t="t"/>
              <a:pathLst>
                <a:path extrusionOk="0" h="38910" w="15050">
                  <a:moveTo>
                    <a:pt x="13823" y="0"/>
                  </a:moveTo>
                  <a:lnTo>
                    <a:pt x="0" y="38553"/>
                  </a:lnTo>
                  <a:lnTo>
                    <a:pt x="1250" y="38910"/>
                  </a:lnTo>
                  <a:lnTo>
                    <a:pt x="15050" y="358"/>
                  </a:lnTo>
                  <a:lnTo>
                    <a:pt x="1382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1" name="Google Shape;7001;p63"/>
            <p:cNvSpPr/>
            <p:nvPr/>
          </p:nvSpPr>
          <p:spPr>
            <a:xfrm>
              <a:off x="3739750" y="3119850"/>
              <a:ext cx="333100" cy="959975"/>
            </a:xfrm>
            <a:custGeom>
              <a:rect b="b" l="l" r="r" t="t"/>
              <a:pathLst>
                <a:path extrusionOk="0" h="38399" w="13324">
                  <a:moveTo>
                    <a:pt x="12264" y="1"/>
                  </a:moveTo>
                  <a:lnTo>
                    <a:pt x="0" y="37898"/>
                  </a:lnTo>
                  <a:lnTo>
                    <a:pt x="1524" y="38398"/>
                  </a:lnTo>
                  <a:lnTo>
                    <a:pt x="13323" y="239"/>
                  </a:lnTo>
                  <a:lnTo>
                    <a:pt x="12264"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2" name="Google Shape;7002;p63"/>
            <p:cNvSpPr/>
            <p:nvPr/>
          </p:nvSpPr>
          <p:spPr>
            <a:xfrm>
              <a:off x="4112400" y="3115400"/>
              <a:ext cx="131600" cy="873650"/>
            </a:xfrm>
            <a:custGeom>
              <a:rect b="b" l="l" r="r" t="t"/>
              <a:pathLst>
                <a:path extrusionOk="0" h="34946" w="5264">
                  <a:moveTo>
                    <a:pt x="1191" y="0"/>
                  </a:moveTo>
                  <a:lnTo>
                    <a:pt x="1" y="179"/>
                  </a:lnTo>
                  <a:lnTo>
                    <a:pt x="4013" y="34945"/>
                  </a:lnTo>
                  <a:lnTo>
                    <a:pt x="5263" y="34945"/>
                  </a:lnTo>
                  <a:lnTo>
                    <a:pt x="11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3" name="Google Shape;7003;p63"/>
            <p:cNvSpPr/>
            <p:nvPr/>
          </p:nvSpPr>
          <p:spPr>
            <a:xfrm>
              <a:off x="4282675" y="3108550"/>
              <a:ext cx="28300" cy="879000"/>
            </a:xfrm>
            <a:custGeom>
              <a:rect b="b" l="l" r="r" t="t"/>
              <a:pathLst>
                <a:path extrusionOk="0" h="35160" w="1132">
                  <a:moveTo>
                    <a:pt x="179" y="0"/>
                  </a:moveTo>
                  <a:lnTo>
                    <a:pt x="0" y="35159"/>
                  </a:lnTo>
                  <a:lnTo>
                    <a:pt x="1012" y="35159"/>
                  </a:lnTo>
                  <a:lnTo>
                    <a:pt x="113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4" name="Google Shape;7004;p63"/>
            <p:cNvSpPr/>
            <p:nvPr/>
          </p:nvSpPr>
          <p:spPr>
            <a:xfrm>
              <a:off x="4202300" y="3127900"/>
              <a:ext cx="331600" cy="977225"/>
            </a:xfrm>
            <a:custGeom>
              <a:rect b="b" l="l" r="r" t="t"/>
              <a:pathLst>
                <a:path extrusionOk="0" h="39089" w="13264">
                  <a:moveTo>
                    <a:pt x="1251" y="0"/>
                  </a:moveTo>
                  <a:lnTo>
                    <a:pt x="0" y="238"/>
                  </a:lnTo>
                  <a:lnTo>
                    <a:pt x="12073" y="39088"/>
                  </a:lnTo>
                  <a:lnTo>
                    <a:pt x="13264" y="38791"/>
                  </a:lnTo>
                  <a:lnTo>
                    <a:pt x="12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5" name="Google Shape;7005;p63"/>
            <p:cNvSpPr/>
            <p:nvPr/>
          </p:nvSpPr>
          <p:spPr>
            <a:xfrm>
              <a:off x="4316900" y="3120450"/>
              <a:ext cx="264625" cy="971275"/>
            </a:xfrm>
            <a:custGeom>
              <a:rect b="b" l="l" r="r" t="t"/>
              <a:pathLst>
                <a:path extrusionOk="0" h="38851" w="10585">
                  <a:moveTo>
                    <a:pt x="1012" y="1"/>
                  </a:moveTo>
                  <a:lnTo>
                    <a:pt x="0" y="298"/>
                  </a:lnTo>
                  <a:lnTo>
                    <a:pt x="9513" y="38851"/>
                  </a:lnTo>
                  <a:lnTo>
                    <a:pt x="10585" y="38672"/>
                  </a:lnTo>
                  <a:lnTo>
                    <a:pt x="101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6" name="Google Shape;7006;p63"/>
            <p:cNvSpPr/>
            <p:nvPr/>
          </p:nvSpPr>
          <p:spPr>
            <a:xfrm>
              <a:off x="4254100" y="2941425"/>
              <a:ext cx="118775" cy="35275"/>
            </a:xfrm>
            <a:custGeom>
              <a:rect b="b" l="l" r="r" t="t"/>
              <a:pathLst>
                <a:path extrusionOk="0" h="1411" w="4751">
                  <a:moveTo>
                    <a:pt x="214" y="1"/>
                  </a:moveTo>
                  <a:cubicBezTo>
                    <a:pt x="125" y="1"/>
                    <a:pt x="44" y="56"/>
                    <a:pt x="24" y="137"/>
                  </a:cubicBezTo>
                  <a:cubicBezTo>
                    <a:pt x="0" y="220"/>
                    <a:pt x="36" y="316"/>
                    <a:pt x="119" y="363"/>
                  </a:cubicBezTo>
                  <a:cubicBezTo>
                    <a:pt x="1584" y="708"/>
                    <a:pt x="3048" y="1054"/>
                    <a:pt x="4513" y="1411"/>
                  </a:cubicBezTo>
                  <a:cubicBezTo>
                    <a:pt x="4632" y="1399"/>
                    <a:pt x="4715" y="1316"/>
                    <a:pt x="4727" y="1220"/>
                  </a:cubicBezTo>
                  <a:cubicBezTo>
                    <a:pt x="4751" y="1113"/>
                    <a:pt x="4691" y="1006"/>
                    <a:pt x="4584" y="959"/>
                  </a:cubicBezTo>
                  <a:lnTo>
                    <a:pt x="262" y="6"/>
                  </a:lnTo>
                  <a:cubicBezTo>
                    <a:pt x="246" y="2"/>
                    <a:pt x="230" y="1"/>
                    <a:pt x="214" y="1"/>
                  </a:cubicBezTo>
                  <a:close/>
                </a:path>
              </a:pathLst>
            </a:custGeom>
            <a:solidFill>
              <a:srgbClr val="485A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7" name="Google Shape;7007;p63"/>
            <p:cNvSpPr/>
            <p:nvPr/>
          </p:nvSpPr>
          <p:spPr>
            <a:xfrm>
              <a:off x="4046325" y="3090400"/>
              <a:ext cx="35450" cy="40200"/>
            </a:xfrm>
            <a:custGeom>
              <a:rect b="b" l="l" r="r" t="t"/>
              <a:pathLst>
                <a:path extrusionOk="0" h="1608" w="1418">
                  <a:moveTo>
                    <a:pt x="465" y="0"/>
                  </a:moveTo>
                  <a:lnTo>
                    <a:pt x="1" y="1322"/>
                  </a:lnTo>
                  <a:lnTo>
                    <a:pt x="858" y="1607"/>
                  </a:lnTo>
                  <a:lnTo>
                    <a:pt x="1155" y="834"/>
                  </a:lnTo>
                  <a:lnTo>
                    <a:pt x="1417" y="786"/>
                  </a:lnTo>
                  <a:lnTo>
                    <a:pt x="1417" y="36"/>
                  </a:lnTo>
                  <a:lnTo>
                    <a:pt x="4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8" name="Google Shape;7008;p63"/>
            <p:cNvSpPr/>
            <p:nvPr/>
          </p:nvSpPr>
          <p:spPr>
            <a:xfrm>
              <a:off x="4199025" y="3102600"/>
              <a:ext cx="36350" cy="47950"/>
            </a:xfrm>
            <a:custGeom>
              <a:rect b="b" l="l" r="r" t="t"/>
              <a:pathLst>
                <a:path extrusionOk="0" h="1918" w="1454">
                  <a:moveTo>
                    <a:pt x="953" y="0"/>
                  </a:moveTo>
                  <a:lnTo>
                    <a:pt x="0" y="60"/>
                  </a:lnTo>
                  <a:lnTo>
                    <a:pt x="548" y="1917"/>
                  </a:lnTo>
                  <a:lnTo>
                    <a:pt x="1453" y="1727"/>
                  </a:lnTo>
                  <a:lnTo>
                    <a:pt x="95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9" name="Google Shape;7009;p63"/>
            <p:cNvSpPr/>
            <p:nvPr/>
          </p:nvSpPr>
          <p:spPr>
            <a:xfrm>
              <a:off x="4305575" y="3096050"/>
              <a:ext cx="33375" cy="35150"/>
            </a:xfrm>
            <a:custGeom>
              <a:rect b="b" l="l" r="r" t="t"/>
              <a:pathLst>
                <a:path extrusionOk="0" h="1406" w="1335">
                  <a:moveTo>
                    <a:pt x="989" y="0"/>
                  </a:moveTo>
                  <a:lnTo>
                    <a:pt x="1" y="24"/>
                  </a:lnTo>
                  <a:lnTo>
                    <a:pt x="144" y="655"/>
                  </a:lnTo>
                  <a:lnTo>
                    <a:pt x="441" y="643"/>
                  </a:lnTo>
                  <a:lnTo>
                    <a:pt x="703" y="1405"/>
                  </a:lnTo>
                  <a:lnTo>
                    <a:pt x="1334" y="1096"/>
                  </a:lnTo>
                  <a:lnTo>
                    <a:pt x="98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0" name="Google Shape;7010;p63"/>
            <p:cNvSpPr/>
            <p:nvPr/>
          </p:nvSpPr>
          <p:spPr>
            <a:xfrm>
              <a:off x="4221950" y="2954350"/>
              <a:ext cx="41400" cy="49150"/>
            </a:xfrm>
            <a:custGeom>
              <a:rect b="b" l="l" r="r" t="t"/>
              <a:pathLst>
                <a:path extrusionOk="0" h="1966" w="1656">
                  <a:moveTo>
                    <a:pt x="834" y="1"/>
                  </a:moveTo>
                  <a:cubicBezTo>
                    <a:pt x="369" y="1"/>
                    <a:pt x="0" y="442"/>
                    <a:pt x="0" y="977"/>
                  </a:cubicBezTo>
                  <a:cubicBezTo>
                    <a:pt x="0" y="1525"/>
                    <a:pt x="369" y="1966"/>
                    <a:pt x="834" y="1966"/>
                  </a:cubicBezTo>
                  <a:cubicBezTo>
                    <a:pt x="1286" y="1966"/>
                    <a:pt x="1655" y="1525"/>
                    <a:pt x="1655" y="977"/>
                  </a:cubicBezTo>
                  <a:cubicBezTo>
                    <a:pt x="1655" y="442"/>
                    <a:pt x="1286" y="1"/>
                    <a:pt x="834" y="1"/>
                  </a:cubicBezTo>
                  <a:close/>
                </a:path>
              </a:pathLst>
            </a:custGeom>
            <a:solidFill>
              <a:srgbClr val="6D9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1" name="Google Shape;7011;p63"/>
            <p:cNvSpPr/>
            <p:nvPr/>
          </p:nvSpPr>
          <p:spPr>
            <a:xfrm>
              <a:off x="4229975" y="2954350"/>
              <a:ext cx="33375" cy="49150"/>
            </a:xfrm>
            <a:custGeom>
              <a:rect b="b" l="l" r="r" t="t"/>
              <a:pathLst>
                <a:path extrusionOk="0" h="1966" w="1335">
                  <a:moveTo>
                    <a:pt x="667" y="1"/>
                  </a:moveTo>
                  <a:cubicBezTo>
                    <a:pt x="298" y="1"/>
                    <a:pt x="1" y="442"/>
                    <a:pt x="1" y="977"/>
                  </a:cubicBezTo>
                  <a:cubicBezTo>
                    <a:pt x="1" y="1525"/>
                    <a:pt x="298" y="1966"/>
                    <a:pt x="667" y="1966"/>
                  </a:cubicBezTo>
                  <a:cubicBezTo>
                    <a:pt x="1037" y="1966"/>
                    <a:pt x="1334" y="1525"/>
                    <a:pt x="1334" y="977"/>
                  </a:cubicBezTo>
                  <a:cubicBezTo>
                    <a:pt x="1334" y="442"/>
                    <a:pt x="1037" y="1"/>
                    <a:pt x="667" y="1"/>
                  </a:cubicBezTo>
                  <a:close/>
                </a:path>
              </a:pathLst>
            </a:custGeom>
            <a:solidFill>
              <a:srgbClr val="C2DBF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2" name="Google Shape;7012;p63"/>
            <p:cNvSpPr/>
            <p:nvPr/>
          </p:nvSpPr>
          <p:spPr>
            <a:xfrm>
              <a:off x="4445775" y="2736775"/>
              <a:ext cx="42900" cy="29500"/>
            </a:xfrm>
            <a:custGeom>
              <a:rect b="b" l="l" r="r" t="t"/>
              <a:pathLst>
                <a:path extrusionOk="0" h="1180" w="1716">
                  <a:moveTo>
                    <a:pt x="1310" y="1"/>
                  </a:moveTo>
                  <a:lnTo>
                    <a:pt x="1" y="48"/>
                  </a:lnTo>
                  <a:lnTo>
                    <a:pt x="25" y="1179"/>
                  </a:lnTo>
                  <a:lnTo>
                    <a:pt x="1334" y="1167"/>
                  </a:lnTo>
                  <a:cubicBezTo>
                    <a:pt x="1572" y="1048"/>
                    <a:pt x="1715" y="810"/>
                    <a:pt x="1703" y="560"/>
                  </a:cubicBezTo>
                  <a:cubicBezTo>
                    <a:pt x="1691" y="310"/>
                    <a:pt x="1537" y="96"/>
                    <a:pt x="1310" y="1"/>
                  </a:cubicBezTo>
                  <a:close/>
                </a:path>
              </a:pathLst>
            </a:custGeom>
            <a:solidFill>
              <a:srgbClr val="485A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3" name="Google Shape;7013;p63"/>
            <p:cNvSpPr/>
            <p:nvPr/>
          </p:nvSpPr>
          <p:spPr>
            <a:xfrm>
              <a:off x="4034125" y="2643025"/>
              <a:ext cx="135450" cy="293500"/>
            </a:xfrm>
            <a:custGeom>
              <a:rect b="b" l="l" r="r" t="t"/>
              <a:pathLst>
                <a:path extrusionOk="0" h="11740" w="5418">
                  <a:moveTo>
                    <a:pt x="5418" y="0"/>
                  </a:moveTo>
                  <a:lnTo>
                    <a:pt x="643" y="95"/>
                  </a:lnTo>
                  <a:cubicBezTo>
                    <a:pt x="643" y="95"/>
                    <a:pt x="84" y="143"/>
                    <a:pt x="84" y="583"/>
                  </a:cubicBezTo>
                  <a:lnTo>
                    <a:pt x="84" y="10692"/>
                  </a:lnTo>
                  <a:cubicBezTo>
                    <a:pt x="84" y="10692"/>
                    <a:pt x="0" y="11466"/>
                    <a:pt x="441" y="11537"/>
                  </a:cubicBezTo>
                  <a:cubicBezTo>
                    <a:pt x="893" y="11609"/>
                    <a:pt x="5180" y="11740"/>
                    <a:pt x="5180" y="11740"/>
                  </a:cubicBezTo>
                  <a:lnTo>
                    <a:pt x="5418"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4" name="Google Shape;7014;p63"/>
            <p:cNvSpPr/>
            <p:nvPr/>
          </p:nvSpPr>
          <p:spPr>
            <a:xfrm>
              <a:off x="4151100" y="2644200"/>
              <a:ext cx="238150" cy="292025"/>
            </a:xfrm>
            <a:custGeom>
              <a:rect b="b" l="l" r="r" t="t"/>
              <a:pathLst>
                <a:path extrusionOk="0" h="11681" w="9526">
                  <a:moveTo>
                    <a:pt x="655" y="1"/>
                  </a:moveTo>
                  <a:cubicBezTo>
                    <a:pt x="655" y="1"/>
                    <a:pt x="60" y="48"/>
                    <a:pt x="60" y="489"/>
                  </a:cubicBezTo>
                  <a:lnTo>
                    <a:pt x="60" y="11145"/>
                  </a:lnTo>
                  <a:cubicBezTo>
                    <a:pt x="60" y="11145"/>
                    <a:pt x="1" y="11681"/>
                    <a:pt x="715" y="11681"/>
                  </a:cubicBezTo>
                  <a:cubicBezTo>
                    <a:pt x="1429" y="11681"/>
                    <a:pt x="8680" y="11288"/>
                    <a:pt x="8680" y="11288"/>
                  </a:cubicBezTo>
                  <a:cubicBezTo>
                    <a:pt x="8680" y="11288"/>
                    <a:pt x="9418" y="11288"/>
                    <a:pt x="9418" y="10728"/>
                  </a:cubicBezTo>
                  <a:lnTo>
                    <a:pt x="9418" y="536"/>
                  </a:lnTo>
                  <a:cubicBezTo>
                    <a:pt x="9418" y="536"/>
                    <a:pt x="9526" y="1"/>
                    <a:pt x="8835" y="1"/>
                  </a:cubicBezTo>
                  <a:close/>
                </a:path>
              </a:pathLst>
            </a:custGeom>
            <a:solidFill>
              <a:schemeClr val="accent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5" name="Google Shape;7015;p63"/>
            <p:cNvSpPr/>
            <p:nvPr/>
          </p:nvSpPr>
          <p:spPr>
            <a:xfrm>
              <a:off x="4220450" y="2721300"/>
              <a:ext cx="175650" cy="81275"/>
            </a:xfrm>
            <a:custGeom>
              <a:rect b="b" l="l" r="r" t="t"/>
              <a:pathLst>
                <a:path extrusionOk="0" h="3251" w="7026">
                  <a:moveTo>
                    <a:pt x="7025" y="0"/>
                  </a:moveTo>
                  <a:lnTo>
                    <a:pt x="36" y="203"/>
                  </a:lnTo>
                  <a:lnTo>
                    <a:pt x="1" y="3251"/>
                  </a:lnTo>
                  <a:lnTo>
                    <a:pt x="5930" y="2917"/>
                  </a:lnTo>
                  <a:lnTo>
                    <a:pt x="7025" y="2024"/>
                  </a:lnTo>
                  <a:lnTo>
                    <a:pt x="702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6" name="Google Shape;7016;p63"/>
            <p:cNvSpPr/>
            <p:nvPr/>
          </p:nvSpPr>
          <p:spPr>
            <a:xfrm>
              <a:off x="4380300" y="2727250"/>
              <a:ext cx="75925" cy="54200"/>
            </a:xfrm>
            <a:custGeom>
              <a:rect b="b" l="l" r="r" t="t"/>
              <a:pathLst>
                <a:path extrusionOk="0" h="2168" w="3037">
                  <a:moveTo>
                    <a:pt x="2953" y="1"/>
                  </a:moveTo>
                  <a:lnTo>
                    <a:pt x="524" y="24"/>
                  </a:lnTo>
                  <a:lnTo>
                    <a:pt x="0" y="2167"/>
                  </a:lnTo>
                  <a:lnTo>
                    <a:pt x="3036" y="2036"/>
                  </a:lnTo>
                  <a:lnTo>
                    <a:pt x="2953"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7" name="Google Shape;7017;p63"/>
            <p:cNvSpPr/>
            <p:nvPr/>
          </p:nvSpPr>
          <p:spPr>
            <a:xfrm>
              <a:off x="4001675" y="2674875"/>
              <a:ext cx="131300" cy="146150"/>
            </a:xfrm>
            <a:custGeom>
              <a:rect b="b" l="l" r="r" t="t"/>
              <a:pathLst>
                <a:path extrusionOk="0" h="5846" w="5252">
                  <a:moveTo>
                    <a:pt x="2620" y="0"/>
                  </a:moveTo>
                  <a:cubicBezTo>
                    <a:pt x="1179" y="0"/>
                    <a:pt x="1" y="1310"/>
                    <a:pt x="1" y="2929"/>
                  </a:cubicBezTo>
                  <a:cubicBezTo>
                    <a:pt x="1" y="4536"/>
                    <a:pt x="1179" y="5846"/>
                    <a:pt x="2620" y="5846"/>
                  </a:cubicBezTo>
                  <a:cubicBezTo>
                    <a:pt x="4073" y="5846"/>
                    <a:pt x="5251" y="4536"/>
                    <a:pt x="5251" y="2929"/>
                  </a:cubicBezTo>
                  <a:cubicBezTo>
                    <a:pt x="5251" y="1310"/>
                    <a:pt x="4073" y="0"/>
                    <a:pt x="262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8" name="Google Shape;7018;p63"/>
            <p:cNvSpPr/>
            <p:nvPr/>
          </p:nvSpPr>
          <p:spPr>
            <a:xfrm>
              <a:off x="4006150" y="2677850"/>
              <a:ext cx="103900" cy="136050"/>
            </a:xfrm>
            <a:custGeom>
              <a:rect b="b" l="l" r="r" t="t"/>
              <a:pathLst>
                <a:path extrusionOk="0" h="5442" w="4156">
                  <a:moveTo>
                    <a:pt x="2072" y="0"/>
                  </a:moveTo>
                  <a:cubicBezTo>
                    <a:pt x="929" y="0"/>
                    <a:pt x="0" y="1215"/>
                    <a:pt x="0" y="2715"/>
                  </a:cubicBezTo>
                  <a:cubicBezTo>
                    <a:pt x="0" y="4215"/>
                    <a:pt x="929" y="5441"/>
                    <a:pt x="2072" y="5441"/>
                  </a:cubicBezTo>
                  <a:cubicBezTo>
                    <a:pt x="3227" y="5441"/>
                    <a:pt x="4156" y="4215"/>
                    <a:pt x="4156" y="2715"/>
                  </a:cubicBezTo>
                  <a:cubicBezTo>
                    <a:pt x="4156" y="1215"/>
                    <a:pt x="3227" y="0"/>
                    <a:pt x="207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9" name="Google Shape;7019;p63"/>
            <p:cNvSpPr/>
            <p:nvPr/>
          </p:nvSpPr>
          <p:spPr>
            <a:xfrm>
              <a:off x="4022525" y="2648975"/>
              <a:ext cx="57750" cy="198550"/>
            </a:xfrm>
            <a:custGeom>
              <a:rect b="b" l="l" r="r" t="t"/>
              <a:pathLst>
                <a:path extrusionOk="0" h="7942" w="2310">
                  <a:moveTo>
                    <a:pt x="83" y="0"/>
                  </a:moveTo>
                  <a:lnTo>
                    <a:pt x="0" y="7942"/>
                  </a:lnTo>
                  <a:lnTo>
                    <a:pt x="2310" y="5751"/>
                  </a:lnTo>
                  <a:lnTo>
                    <a:pt x="2310" y="2024"/>
                  </a:lnTo>
                  <a:lnTo>
                    <a:pt x="83" y="0"/>
                  </a:lnTo>
                  <a:close/>
                </a:path>
              </a:pathLst>
            </a:custGeom>
            <a:solidFill>
              <a:schemeClr val="accent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0" name="Google Shape;7020;p63"/>
            <p:cNvSpPr/>
            <p:nvPr/>
          </p:nvSpPr>
          <p:spPr>
            <a:xfrm>
              <a:off x="3860300" y="2632600"/>
              <a:ext cx="169675" cy="228425"/>
            </a:xfrm>
            <a:custGeom>
              <a:rect b="b" l="l" r="r" t="t"/>
              <a:pathLst>
                <a:path extrusionOk="0" h="9137" w="6787">
                  <a:moveTo>
                    <a:pt x="709" y="0"/>
                  </a:moveTo>
                  <a:cubicBezTo>
                    <a:pt x="648" y="0"/>
                    <a:pt x="80" y="22"/>
                    <a:pt x="24" y="810"/>
                  </a:cubicBezTo>
                  <a:lnTo>
                    <a:pt x="0" y="7978"/>
                  </a:lnTo>
                  <a:cubicBezTo>
                    <a:pt x="0" y="7978"/>
                    <a:pt x="0" y="8990"/>
                    <a:pt x="715" y="9013"/>
                  </a:cubicBezTo>
                  <a:cubicBezTo>
                    <a:pt x="1429" y="9049"/>
                    <a:pt x="5739" y="9132"/>
                    <a:pt x="5739" y="9132"/>
                  </a:cubicBezTo>
                  <a:cubicBezTo>
                    <a:pt x="5739" y="9132"/>
                    <a:pt x="5771" y="9137"/>
                    <a:pt x="5823" y="9137"/>
                  </a:cubicBezTo>
                  <a:cubicBezTo>
                    <a:pt x="6036" y="9137"/>
                    <a:pt x="6584" y="9060"/>
                    <a:pt x="6632" y="8275"/>
                  </a:cubicBezTo>
                  <a:cubicBezTo>
                    <a:pt x="6691" y="7287"/>
                    <a:pt x="6668" y="1012"/>
                    <a:pt x="6668" y="1012"/>
                  </a:cubicBezTo>
                  <a:cubicBezTo>
                    <a:pt x="6668" y="1012"/>
                    <a:pt x="6787" y="0"/>
                    <a:pt x="5656" y="0"/>
                  </a:cubicBezTo>
                  <a:lnTo>
                    <a:pt x="715" y="0"/>
                  </a:lnTo>
                  <a:cubicBezTo>
                    <a:pt x="715" y="0"/>
                    <a:pt x="713" y="0"/>
                    <a:pt x="70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1" name="Google Shape;7021;p63"/>
            <p:cNvSpPr/>
            <p:nvPr/>
          </p:nvSpPr>
          <p:spPr>
            <a:xfrm>
              <a:off x="3921025" y="2686175"/>
              <a:ext cx="97650" cy="130475"/>
            </a:xfrm>
            <a:custGeom>
              <a:rect b="b" l="l" r="r" t="t"/>
              <a:pathLst>
                <a:path extrusionOk="0" h="5219" w="3906">
                  <a:moveTo>
                    <a:pt x="408" y="0"/>
                  </a:moveTo>
                  <a:cubicBezTo>
                    <a:pt x="353" y="0"/>
                    <a:pt x="45" y="20"/>
                    <a:pt x="24" y="453"/>
                  </a:cubicBezTo>
                  <a:lnTo>
                    <a:pt x="0" y="4561"/>
                  </a:lnTo>
                  <a:cubicBezTo>
                    <a:pt x="0" y="4561"/>
                    <a:pt x="0" y="5132"/>
                    <a:pt x="417" y="5156"/>
                  </a:cubicBezTo>
                  <a:cubicBezTo>
                    <a:pt x="822" y="5168"/>
                    <a:pt x="3310" y="5215"/>
                    <a:pt x="3310" y="5215"/>
                  </a:cubicBezTo>
                  <a:cubicBezTo>
                    <a:pt x="3310" y="5215"/>
                    <a:pt x="3330" y="5218"/>
                    <a:pt x="3361" y="5218"/>
                  </a:cubicBezTo>
                  <a:cubicBezTo>
                    <a:pt x="3485" y="5218"/>
                    <a:pt x="3793" y="5173"/>
                    <a:pt x="3822" y="4727"/>
                  </a:cubicBezTo>
                  <a:cubicBezTo>
                    <a:pt x="3858" y="4168"/>
                    <a:pt x="3834" y="572"/>
                    <a:pt x="3834" y="572"/>
                  </a:cubicBezTo>
                  <a:cubicBezTo>
                    <a:pt x="3834" y="572"/>
                    <a:pt x="3905" y="0"/>
                    <a:pt x="3250" y="0"/>
                  </a:cubicBezTo>
                  <a:lnTo>
                    <a:pt x="417" y="0"/>
                  </a:lnTo>
                  <a:cubicBezTo>
                    <a:pt x="417" y="0"/>
                    <a:pt x="414"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22" name="Google Shape;7022;p63"/>
          <p:cNvSpPr txBox="1"/>
          <p:nvPr>
            <p:ph type="title"/>
          </p:nvPr>
        </p:nvSpPr>
        <p:spPr>
          <a:xfrm>
            <a:off x="720000" y="604563"/>
            <a:ext cx="7704000" cy="57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Which Movie is  </a:t>
            </a:r>
            <a:r>
              <a:rPr lang="en">
                <a:solidFill>
                  <a:schemeClr val="accent2"/>
                </a:solidFill>
              </a:rPr>
              <a:t>worth watching ?</a:t>
            </a:r>
            <a:endParaRPr>
              <a:solidFill>
                <a:schemeClr val="accent2"/>
              </a:solidFill>
            </a:endParaRPr>
          </a:p>
        </p:txBody>
      </p:sp>
      <p:sp>
        <p:nvSpPr>
          <p:cNvPr id="7023" name="Google Shape;7023;p63"/>
          <p:cNvSpPr txBox="1"/>
          <p:nvPr>
            <p:ph idx="1" type="body"/>
          </p:nvPr>
        </p:nvSpPr>
        <p:spPr>
          <a:xfrm>
            <a:off x="2271725" y="1386375"/>
            <a:ext cx="6207900" cy="2436000"/>
          </a:xfrm>
          <a:prstGeom prst="rect">
            <a:avLst/>
          </a:prstGeom>
          <a:noFill/>
          <a:ln>
            <a:noFill/>
          </a:ln>
        </p:spPr>
        <p:txBody>
          <a:bodyPr anchorCtr="0" anchor="t" bIns="91425" lIns="0" spcFirstLastPara="1" rIns="182875" wrap="square" tIns="91425">
            <a:noAutofit/>
          </a:bodyPr>
          <a:lstStyle/>
          <a:p>
            <a:pPr indent="-342900" lvl="0" marL="457200" rtl="0" algn="l">
              <a:spcBef>
                <a:spcPts val="0"/>
              </a:spcBef>
              <a:spcAft>
                <a:spcPts val="0"/>
              </a:spcAft>
              <a:buSzPts val="1800"/>
              <a:buChar char="★"/>
            </a:pPr>
            <a:r>
              <a:rPr lang="en" sz="1800"/>
              <a:t>The IMDb score can be used as a movie viewing guide.</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But what about newly released movies that don’t have rating?</a:t>
            </a:r>
            <a:endParaRPr sz="1800"/>
          </a:p>
          <a:p>
            <a:pPr indent="0" lvl="0" marL="0" rtl="0" algn="l">
              <a:lnSpc>
                <a:spcPct val="100000"/>
              </a:lnSpc>
              <a:spcBef>
                <a:spcPts val="1600"/>
              </a:spcBef>
              <a:spcAft>
                <a:spcPts val="0"/>
              </a:spcAft>
              <a:buSzPts val="1400"/>
              <a:buNone/>
            </a:pPr>
            <a:r>
              <a:rPr lang="en" sz="2000"/>
              <a:t>We need to know what features of the movies affect the IMDb score.</a:t>
            </a:r>
            <a:endParaRPr sz="20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7" name="Shape 7027"/>
        <p:cNvGrpSpPr/>
        <p:nvPr/>
      </p:nvGrpSpPr>
      <p:grpSpPr>
        <a:xfrm>
          <a:off x="0" y="0"/>
          <a:ext cx="0" cy="0"/>
          <a:chOff x="0" y="0"/>
          <a:chExt cx="0" cy="0"/>
        </a:xfrm>
      </p:grpSpPr>
      <p:cxnSp>
        <p:nvCxnSpPr>
          <p:cNvPr id="7028" name="Google Shape;7028;p64"/>
          <p:cNvCxnSpPr/>
          <p:nvPr/>
        </p:nvCxnSpPr>
        <p:spPr>
          <a:xfrm>
            <a:off x="712575" y="2755289"/>
            <a:ext cx="7721700" cy="0"/>
          </a:xfrm>
          <a:prstGeom prst="straightConnector1">
            <a:avLst/>
          </a:prstGeom>
          <a:noFill/>
          <a:ln cap="flat" cmpd="sng" w="19050">
            <a:solidFill>
              <a:schemeClr val="dk1"/>
            </a:solidFill>
            <a:prstDash val="solid"/>
            <a:round/>
            <a:headEnd len="sm" w="sm" type="none"/>
            <a:tailEnd len="med" w="med" type="stealth"/>
          </a:ln>
        </p:spPr>
      </p:cxnSp>
      <p:sp>
        <p:nvSpPr>
          <p:cNvPr id="7029" name="Google Shape;7029;p64"/>
          <p:cNvSpPr/>
          <p:nvPr/>
        </p:nvSpPr>
        <p:spPr>
          <a:xfrm>
            <a:off x="1390183" y="1574333"/>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0" name="Google Shape;7030;p64"/>
          <p:cNvSpPr/>
          <p:nvPr/>
        </p:nvSpPr>
        <p:spPr>
          <a:xfrm>
            <a:off x="3858786" y="2595758"/>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1" name="Google Shape;7031;p64"/>
          <p:cNvSpPr/>
          <p:nvPr/>
        </p:nvSpPr>
        <p:spPr>
          <a:xfrm>
            <a:off x="6327383" y="1613783"/>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2" name="Google Shape;7032;p64"/>
          <p:cNvSpPr txBox="1"/>
          <p:nvPr>
            <p:ph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Data </a:t>
            </a:r>
            <a:r>
              <a:rPr lang="en">
                <a:solidFill>
                  <a:schemeClr val="accent2"/>
                </a:solidFill>
              </a:rPr>
              <a:t>P</a:t>
            </a:r>
            <a:r>
              <a:rPr lang="en">
                <a:solidFill>
                  <a:schemeClr val="accent2"/>
                </a:solidFill>
              </a:rPr>
              <a:t>reprocessing</a:t>
            </a:r>
            <a:endParaRPr>
              <a:solidFill>
                <a:schemeClr val="accent2"/>
              </a:solidFill>
            </a:endParaRPr>
          </a:p>
        </p:txBody>
      </p:sp>
      <p:sp>
        <p:nvSpPr>
          <p:cNvPr id="7033" name="Google Shape;7033;p64"/>
          <p:cNvSpPr txBox="1"/>
          <p:nvPr/>
        </p:nvSpPr>
        <p:spPr>
          <a:xfrm>
            <a:off x="790238" y="2788775"/>
            <a:ext cx="2407500" cy="44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lang="en" sz="2200">
                <a:solidFill>
                  <a:schemeClr val="dk1"/>
                </a:solidFill>
                <a:latin typeface="Limelight"/>
                <a:ea typeface="Limelight"/>
                <a:cs typeface="Limelight"/>
                <a:sym typeface="Limelight"/>
              </a:rPr>
              <a:t>Data cleaning</a:t>
            </a:r>
            <a:endParaRPr b="0" i="0" sz="2200" u="none" cap="none" strike="noStrike">
              <a:solidFill>
                <a:schemeClr val="dk1"/>
              </a:solidFill>
              <a:latin typeface="Limelight"/>
              <a:ea typeface="Limelight"/>
              <a:cs typeface="Limelight"/>
              <a:sym typeface="Limelight"/>
            </a:endParaRPr>
          </a:p>
        </p:txBody>
      </p:sp>
      <p:sp>
        <p:nvSpPr>
          <p:cNvPr id="7034" name="Google Shape;7034;p64"/>
          <p:cNvSpPr txBox="1"/>
          <p:nvPr/>
        </p:nvSpPr>
        <p:spPr>
          <a:xfrm>
            <a:off x="926013" y="3202965"/>
            <a:ext cx="2149200" cy="495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Actor"/>
                <a:ea typeface="Actor"/>
                <a:cs typeface="Actor"/>
                <a:sym typeface="Actor"/>
              </a:rPr>
              <a:t>Remove &amp;  Fill the N/A</a:t>
            </a:r>
            <a:endParaRPr b="0" i="0" sz="1400" u="none" cap="none" strike="noStrike">
              <a:solidFill>
                <a:schemeClr val="dk1"/>
              </a:solidFill>
              <a:latin typeface="Actor"/>
              <a:ea typeface="Actor"/>
              <a:cs typeface="Actor"/>
              <a:sym typeface="Actor"/>
            </a:endParaRPr>
          </a:p>
        </p:txBody>
      </p:sp>
      <p:sp>
        <p:nvSpPr>
          <p:cNvPr id="7035" name="Google Shape;7035;p64"/>
          <p:cNvSpPr txBox="1"/>
          <p:nvPr/>
        </p:nvSpPr>
        <p:spPr>
          <a:xfrm>
            <a:off x="3079313" y="1497388"/>
            <a:ext cx="2688300" cy="442200"/>
          </a:xfrm>
          <a:prstGeom prst="rect">
            <a:avLst/>
          </a:prstGeom>
          <a:noFill/>
          <a:ln>
            <a:noFill/>
          </a:ln>
        </p:spPr>
        <p:txBody>
          <a:bodyPr anchorCtr="0" anchor="ctr" bIns="91425" lIns="0"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0" i="0" lang="en" sz="2200" u="none" cap="none" strike="noStrike">
                <a:solidFill>
                  <a:schemeClr val="dk1"/>
                </a:solidFill>
                <a:latin typeface="Limelight"/>
                <a:ea typeface="Limelight"/>
                <a:cs typeface="Limelight"/>
                <a:sym typeface="Limelight"/>
              </a:rPr>
              <a:t>S</a:t>
            </a:r>
            <a:r>
              <a:rPr lang="en" sz="2200">
                <a:solidFill>
                  <a:schemeClr val="dk1"/>
                </a:solidFill>
                <a:latin typeface="Limelight"/>
                <a:ea typeface="Limelight"/>
                <a:cs typeface="Limelight"/>
                <a:sym typeface="Limelight"/>
              </a:rPr>
              <a:t>tandardization</a:t>
            </a:r>
            <a:endParaRPr b="0" i="0" sz="2200" u="none" cap="none" strike="noStrike">
              <a:solidFill>
                <a:schemeClr val="dk1"/>
              </a:solidFill>
              <a:latin typeface="Limelight"/>
              <a:ea typeface="Limelight"/>
              <a:cs typeface="Limelight"/>
              <a:sym typeface="Limelight"/>
            </a:endParaRPr>
          </a:p>
        </p:txBody>
      </p:sp>
      <p:sp>
        <p:nvSpPr>
          <p:cNvPr id="7036" name="Google Shape;7036;p64"/>
          <p:cNvSpPr txBox="1"/>
          <p:nvPr/>
        </p:nvSpPr>
        <p:spPr>
          <a:xfrm>
            <a:off x="3348854" y="1939587"/>
            <a:ext cx="2149200" cy="495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ctor"/>
                <a:ea typeface="Actor"/>
                <a:cs typeface="Actor"/>
                <a:sym typeface="Actor"/>
              </a:rPr>
              <a:t>M</a:t>
            </a:r>
            <a:r>
              <a:rPr lang="en">
                <a:solidFill>
                  <a:schemeClr val="dk1"/>
                </a:solidFill>
                <a:latin typeface="Actor"/>
                <a:ea typeface="Actor"/>
                <a:cs typeface="Actor"/>
                <a:sym typeface="Actor"/>
              </a:rPr>
              <a:t>odel requirements</a:t>
            </a:r>
            <a:endParaRPr b="0" i="0" sz="1400" u="none" cap="none" strike="noStrike">
              <a:solidFill>
                <a:schemeClr val="dk1"/>
              </a:solidFill>
              <a:latin typeface="Actor"/>
              <a:ea typeface="Actor"/>
              <a:cs typeface="Actor"/>
              <a:sym typeface="Actor"/>
            </a:endParaRPr>
          </a:p>
        </p:txBody>
      </p:sp>
      <p:sp>
        <p:nvSpPr>
          <p:cNvPr id="7037" name="Google Shape;7037;p64"/>
          <p:cNvSpPr txBox="1"/>
          <p:nvPr/>
        </p:nvSpPr>
        <p:spPr>
          <a:xfrm>
            <a:off x="5856606" y="2873239"/>
            <a:ext cx="2149200" cy="442200"/>
          </a:xfrm>
          <a:prstGeom prst="rect">
            <a:avLst/>
          </a:prstGeom>
          <a:noFill/>
          <a:ln>
            <a:noFill/>
          </a:ln>
        </p:spPr>
        <p:txBody>
          <a:bodyPr anchorCtr="0" anchor="ctr" bIns="91425" lIns="0"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lang="en" sz="2200">
                <a:solidFill>
                  <a:schemeClr val="dk1"/>
                </a:solidFill>
                <a:latin typeface="Limelight"/>
                <a:ea typeface="Limelight"/>
                <a:cs typeface="Limelight"/>
                <a:sym typeface="Limelight"/>
              </a:rPr>
              <a:t>Dummy variables</a:t>
            </a:r>
            <a:endParaRPr b="0" i="0" sz="2200" u="none" cap="none" strike="noStrike">
              <a:solidFill>
                <a:schemeClr val="dk1"/>
              </a:solidFill>
              <a:latin typeface="Limelight"/>
              <a:ea typeface="Limelight"/>
              <a:cs typeface="Limelight"/>
              <a:sym typeface="Limelight"/>
            </a:endParaRPr>
          </a:p>
        </p:txBody>
      </p:sp>
      <p:sp>
        <p:nvSpPr>
          <p:cNvPr id="7038" name="Google Shape;7038;p64"/>
          <p:cNvSpPr txBox="1"/>
          <p:nvPr/>
        </p:nvSpPr>
        <p:spPr>
          <a:xfrm>
            <a:off x="5914256" y="3433404"/>
            <a:ext cx="2149200" cy="495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Actor"/>
                <a:ea typeface="Actor"/>
                <a:cs typeface="Actor"/>
                <a:sym typeface="Actor"/>
              </a:rPr>
              <a:t>For qualitative variables</a:t>
            </a:r>
            <a:endParaRPr b="0" i="0" sz="1400" u="none" cap="none" strike="noStrike">
              <a:solidFill>
                <a:schemeClr val="dk1"/>
              </a:solidFill>
              <a:latin typeface="Actor"/>
              <a:ea typeface="Actor"/>
              <a:cs typeface="Actor"/>
              <a:sym typeface="Actor"/>
            </a:endParaRPr>
          </a:p>
        </p:txBody>
      </p:sp>
      <p:grpSp>
        <p:nvGrpSpPr>
          <p:cNvPr id="7039" name="Google Shape;7039;p64"/>
          <p:cNvGrpSpPr/>
          <p:nvPr/>
        </p:nvGrpSpPr>
        <p:grpSpPr>
          <a:xfrm>
            <a:off x="4282513" y="3035372"/>
            <a:ext cx="360175" cy="358423"/>
            <a:chOff x="-9961625" y="4048175"/>
            <a:chExt cx="357600" cy="355825"/>
          </a:xfrm>
        </p:grpSpPr>
        <p:sp>
          <p:nvSpPr>
            <p:cNvPr id="7040" name="Google Shape;7040;p64"/>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1" name="Google Shape;7041;p64"/>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2" name="Google Shape;7042;p64"/>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3" name="Google Shape;7043;p64"/>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4" name="Google Shape;7044;p64"/>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5" name="Google Shape;7045;p64"/>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46" name="Google Shape;7046;p64"/>
          <p:cNvGrpSpPr/>
          <p:nvPr/>
        </p:nvGrpSpPr>
        <p:grpSpPr>
          <a:xfrm>
            <a:off x="1815869" y="2080815"/>
            <a:ext cx="356221" cy="354670"/>
            <a:chOff x="-9523700" y="4049550"/>
            <a:chExt cx="353675" cy="352100"/>
          </a:xfrm>
        </p:grpSpPr>
        <p:sp>
          <p:nvSpPr>
            <p:cNvPr id="7047" name="Google Shape;7047;p64"/>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8" name="Google Shape;7048;p64"/>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9" name="Google Shape;7049;p64"/>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0" name="Google Shape;7050;p64"/>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1" name="Google Shape;7051;p64"/>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2" name="Google Shape;7052;p64"/>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3" name="Google Shape;7053;p64"/>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54" name="Google Shape;7054;p64"/>
          <p:cNvGrpSpPr/>
          <p:nvPr/>
        </p:nvGrpSpPr>
        <p:grpSpPr>
          <a:xfrm>
            <a:off x="6773317" y="2083822"/>
            <a:ext cx="315757" cy="354670"/>
            <a:chOff x="-8191825" y="3174500"/>
            <a:chExt cx="313500" cy="352100"/>
          </a:xfrm>
        </p:grpSpPr>
        <p:sp>
          <p:nvSpPr>
            <p:cNvPr id="7055" name="Google Shape;7055;p64"/>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6" name="Google Shape;7056;p64"/>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7" name="Google Shape;7057;p64"/>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1" name="Shape 7061"/>
        <p:cNvGrpSpPr/>
        <p:nvPr/>
      </p:nvGrpSpPr>
      <p:grpSpPr>
        <a:xfrm>
          <a:off x="0" y="0"/>
          <a:ext cx="0" cy="0"/>
          <a:chOff x="0" y="0"/>
          <a:chExt cx="0" cy="0"/>
        </a:xfrm>
      </p:grpSpPr>
      <p:sp>
        <p:nvSpPr>
          <p:cNvPr id="7062" name="Google Shape;7062;p65"/>
          <p:cNvSpPr txBox="1"/>
          <p:nvPr>
            <p:ph type="title"/>
          </p:nvPr>
        </p:nvSpPr>
        <p:spPr>
          <a:xfrm>
            <a:off x="0" y="833850"/>
            <a:ext cx="3873900" cy="188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The  problems with </a:t>
            </a:r>
            <a:endParaRPr/>
          </a:p>
          <a:p>
            <a:pPr indent="0" lvl="0" marL="0" rtl="0" algn="ctr">
              <a:lnSpc>
                <a:spcPct val="100000"/>
              </a:lnSpc>
              <a:spcBef>
                <a:spcPts val="0"/>
              </a:spcBef>
              <a:spcAft>
                <a:spcPts val="0"/>
              </a:spcAft>
              <a:buClr>
                <a:schemeClr val="dk1"/>
              </a:buClr>
              <a:buSzPts val="1100"/>
              <a:buFont typeface="Arial"/>
              <a:buNone/>
            </a:pPr>
            <a:r>
              <a:rPr lang="en">
                <a:solidFill>
                  <a:schemeClr val="accent2"/>
                </a:solidFill>
              </a:rPr>
              <a:t>OLS </a:t>
            </a:r>
            <a:r>
              <a:rPr lang="en">
                <a:solidFill>
                  <a:schemeClr val="accent2"/>
                </a:solidFill>
              </a:rPr>
              <a:t>model</a:t>
            </a:r>
            <a:endParaRPr>
              <a:solidFill>
                <a:schemeClr val="accent2"/>
              </a:solidFill>
            </a:endParaRPr>
          </a:p>
        </p:txBody>
      </p:sp>
      <p:sp>
        <p:nvSpPr>
          <p:cNvPr id="7063" name="Google Shape;7063;p65"/>
          <p:cNvSpPr txBox="1"/>
          <p:nvPr>
            <p:ph idx="1" type="subTitle"/>
          </p:nvPr>
        </p:nvSpPr>
        <p:spPr>
          <a:xfrm>
            <a:off x="428747" y="2716351"/>
            <a:ext cx="2817600" cy="976500"/>
          </a:xfrm>
          <a:prstGeom prst="rect">
            <a:avLst/>
          </a:prstGeom>
          <a:noFill/>
          <a:ln>
            <a:noFill/>
          </a:ln>
          <a:effectLst>
            <a:outerShdw blurRad="57150" rotWithShape="0" algn="bl" dir="5400000" dist="19050">
              <a:srgbClr val="FFB726">
                <a:alpha val="50000"/>
              </a:srgbClr>
            </a:outerShdw>
          </a:effectLst>
        </p:spPr>
        <p:txBody>
          <a:bodyPr anchorCtr="0" anchor="ctr" bIns="91425" lIns="91425" spcFirstLastPara="1" rIns="91425" wrap="square" tIns="91425">
            <a:noAutofit/>
          </a:bodyPr>
          <a:lstStyle/>
          <a:p>
            <a:pPr indent="0" lvl="0" marL="914400" rtl="0" algn="l">
              <a:lnSpc>
                <a:spcPct val="100000"/>
              </a:lnSpc>
              <a:spcBef>
                <a:spcPts val="0"/>
              </a:spcBef>
              <a:spcAft>
                <a:spcPts val="0"/>
              </a:spcAft>
              <a:buNone/>
            </a:pPr>
            <a:r>
              <a:t/>
            </a:r>
            <a:endParaRPr/>
          </a:p>
          <a:p>
            <a:pPr indent="-368300" lvl="0" marL="457200" rtl="0" algn="l">
              <a:lnSpc>
                <a:spcPct val="100000"/>
              </a:lnSpc>
              <a:spcBef>
                <a:spcPts val="0"/>
              </a:spcBef>
              <a:spcAft>
                <a:spcPts val="0"/>
              </a:spcAft>
              <a:buSzPts val="2200"/>
              <a:buFont typeface="Limelight"/>
              <a:buChar char="★"/>
            </a:pPr>
            <a:r>
              <a:rPr lang="en" sz="2400">
                <a:latin typeface="Limelight"/>
                <a:ea typeface="Limelight"/>
                <a:cs typeface="Limelight"/>
                <a:sym typeface="Limelight"/>
              </a:rPr>
              <a:t>Over-fitting</a:t>
            </a:r>
            <a:endParaRPr sz="2400">
              <a:latin typeface="Limelight"/>
              <a:ea typeface="Limelight"/>
              <a:cs typeface="Limelight"/>
              <a:sym typeface="Limelight"/>
            </a:endParaRPr>
          </a:p>
        </p:txBody>
      </p:sp>
      <p:pic>
        <p:nvPicPr>
          <p:cNvPr id="7064" name="Google Shape;7064;p65"/>
          <p:cNvPicPr preferRelativeResize="0"/>
          <p:nvPr/>
        </p:nvPicPr>
        <p:blipFill>
          <a:blip r:embed="rId3">
            <a:alphaModFix/>
          </a:blip>
          <a:stretch>
            <a:fillRect/>
          </a:stretch>
        </p:blipFill>
        <p:spPr>
          <a:xfrm>
            <a:off x="3908525" y="757500"/>
            <a:ext cx="4671599" cy="343100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8" name="Shape 7068"/>
        <p:cNvGrpSpPr/>
        <p:nvPr/>
      </p:nvGrpSpPr>
      <p:grpSpPr>
        <a:xfrm>
          <a:off x="0" y="0"/>
          <a:ext cx="0" cy="0"/>
          <a:chOff x="0" y="0"/>
          <a:chExt cx="0" cy="0"/>
        </a:xfrm>
      </p:grpSpPr>
      <p:sp>
        <p:nvSpPr>
          <p:cNvPr id="7069" name="Google Shape;7069;p66"/>
          <p:cNvSpPr txBox="1"/>
          <p:nvPr>
            <p:ph type="title"/>
          </p:nvPr>
        </p:nvSpPr>
        <p:spPr>
          <a:xfrm>
            <a:off x="720000" y="362829"/>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Ridge regression</a:t>
            </a:r>
            <a:r>
              <a:rPr lang="en">
                <a:solidFill>
                  <a:schemeClr val="accent2"/>
                </a:solidFill>
              </a:rPr>
              <a:t> model</a:t>
            </a:r>
            <a:endParaRPr/>
          </a:p>
        </p:txBody>
      </p:sp>
      <p:grpSp>
        <p:nvGrpSpPr>
          <p:cNvPr id="7070" name="Google Shape;7070;p66"/>
          <p:cNvGrpSpPr/>
          <p:nvPr/>
        </p:nvGrpSpPr>
        <p:grpSpPr>
          <a:xfrm>
            <a:off x="1423740" y="2577816"/>
            <a:ext cx="735963" cy="1788548"/>
            <a:chOff x="4006407" y="1416522"/>
            <a:chExt cx="1070959" cy="3021706"/>
          </a:xfrm>
        </p:grpSpPr>
        <p:sp>
          <p:nvSpPr>
            <p:cNvPr id="7071" name="Google Shape;7071;p66"/>
            <p:cNvSpPr/>
            <p:nvPr/>
          </p:nvSpPr>
          <p:spPr>
            <a:xfrm>
              <a:off x="4006407" y="2177006"/>
              <a:ext cx="1070959" cy="1905280"/>
            </a:xfrm>
            <a:custGeom>
              <a:rect b="b" l="l" r="r" t="t"/>
              <a:pathLst>
                <a:path extrusionOk="0" h="82133" w="46167">
                  <a:moveTo>
                    <a:pt x="44753" y="0"/>
                  </a:moveTo>
                  <a:cubicBezTo>
                    <a:pt x="44210" y="0"/>
                    <a:pt x="43651" y="201"/>
                    <a:pt x="43252" y="587"/>
                  </a:cubicBezTo>
                  <a:lnTo>
                    <a:pt x="43252" y="587"/>
                  </a:lnTo>
                  <a:cubicBezTo>
                    <a:pt x="43315" y="498"/>
                    <a:pt x="43226" y="268"/>
                    <a:pt x="43165" y="207"/>
                  </a:cubicBezTo>
                  <a:cubicBezTo>
                    <a:pt x="43110" y="152"/>
                    <a:pt x="43034" y="128"/>
                    <a:pt x="42961" y="128"/>
                  </a:cubicBezTo>
                  <a:cubicBezTo>
                    <a:pt x="42901" y="128"/>
                    <a:pt x="42843" y="144"/>
                    <a:pt x="42798" y="174"/>
                  </a:cubicBezTo>
                  <a:cubicBezTo>
                    <a:pt x="42664" y="207"/>
                    <a:pt x="42531" y="274"/>
                    <a:pt x="42464" y="374"/>
                  </a:cubicBezTo>
                  <a:cubicBezTo>
                    <a:pt x="41697" y="1008"/>
                    <a:pt x="41030" y="1708"/>
                    <a:pt x="40363" y="2409"/>
                  </a:cubicBezTo>
                  <a:cubicBezTo>
                    <a:pt x="40296" y="2242"/>
                    <a:pt x="40329" y="2009"/>
                    <a:pt x="40396" y="1775"/>
                  </a:cubicBezTo>
                  <a:cubicBezTo>
                    <a:pt x="40496" y="1575"/>
                    <a:pt x="40563" y="1408"/>
                    <a:pt x="40663" y="1208"/>
                  </a:cubicBezTo>
                  <a:cubicBezTo>
                    <a:pt x="40730" y="1008"/>
                    <a:pt x="40796" y="774"/>
                    <a:pt x="40696" y="574"/>
                  </a:cubicBezTo>
                  <a:cubicBezTo>
                    <a:pt x="40645" y="421"/>
                    <a:pt x="40496" y="307"/>
                    <a:pt x="40339" y="307"/>
                  </a:cubicBezTo>
                  <a:cubicBezTo>
                    <a:pt x="40291" y="307"/>
                    <a:pt x="40243" y="317"/>
                    <a:pt x="40196" y="341"/>
                  </a:cubicBezTo>
                  <a:cubicBezTo>
                    <a:pt x="40029" y="1375"/>
                    <a:pt x="39395" y="2175"/>
                    <a:pt x="38862" y="3043"/>
                  </a:cubicBezTo>
                  <a:cubicBezTo>
                    <a:pt x="38828" y="3076"/>
                    <a:pt x="38828" y="3109"/>
                    <a:pt x="38795" y="3176"/>
                  </a:cubicBezTo>
                  <a:cubicBezTo>
                    <a:pt x="38461" y="3710"/>
                    <a:pt x="38161" y="4244"/>
                    <a:pt x="37994" y="4877"/>
                  </a:cubicBezTo>
                  <a:cubicBezTo>
                    <a:pt x="37828" y="5411"/>
                    <a:pt x="38028" y="6045"/>
                    <a:pt x="37828" y="6445"/>
                  </a:cubicBezTo>
                  <a:cubicBezTo>
                    <a:pt x="37494" y="7079"/>
                    <a:pt x="36994" y="7679"/>
                    <a:pt x="36560" y="8246"/>
                  </a:cubicBezTo>
                  <a:cubicBezTo>
                    <a:pt x="36193" y="8847"/>
                    <a:pt x="35793" y="9447"/>
                    <a:pt x="35359" y="10048"/>
                  </a:cubicBezTo>
                  <a:cubicBezTo>
                    <a:pt x="33691" y="12416"/>
                    <a:pt x="32057" y="14851"/>
                    <a:pt x="30456" y="17220"/>
                  </a:cubicBezTo>
                  <a:cubicBezTo>
                    <a:pt x="29121" y="19088"/>
                    <a:pt x="27954" y="20855"/>
                    <a:pt x="26586" y="22723"/>
                  </a:cubicBezTo>
                  <a:cubicBezTo>
                    <a:pt x="26219" y="23190"/>
                    <a:pt x="25852" y="23624"/>
                    <a:pt x="25385" y="23958"/>
                  </a:cubicBezTo>
                  <a:cubicBezTo>
                    <a:pt x="25285" y="24058"/>
                    <a:pt x="25018" y="24124"/>
                    <a:pt x="24718" y="24225"/>
                  </a:cubicBezTo>
                  <a:lnTo>
                    <a:pt x="24718" y="21756"/>
                  </a:lnTo>
                  <a:cubicBezTo>
                    <a:pt x="24918" y="21589"/>
                    <a:pt x="25018" y="21423"/>
                    <a:pt x="25152" y="21222"/>
                  </a:cubicBezTo>
                  <a:cubicBezTo>
                    <a:pt x="25686" y="20355"/>
                    <a:pt x="25852" y="19288"/>
                    <a:pt x="25986" y="18287"/>
                  </a:cubicBezTo>
                  <a:cubicBezTo>
                    <a:pt x="26119" y="17586"/>
                    <a:pt x="26186" y="16853"/>
                    <a:pt x="26153" y="16119"/>
                  </a:cubicBezTo>
                  <a:cubicBezTo>
                    <a:pt x="26119" y="15385"/>
                    <a:pt x="25919" y="14684"/>
                    <a:pt x="25452" y="14084"/>
                  </a:cubicBezTo>
                  <a:cubicBezTo>
                    <a:pt x="25018" y="13517"/>
                    <a:pt x="23717" y="12950"/>
                    <a:pt x="23017" y="12950"/>
                  </a:cubicBezTo>
                  <a:cubicBezTo>
                    <a:pt x="22283" y="12950"/>
                    <a:pt x="20982" y="13550"/>
                    <a:pt x="20515" y="14084"/>
                  </a:cubicBezTo>
                  <a:cubicBezTo>
                    <a:pt x="20082" y="14684"/>
                    <a:pt x="19848" y="15418"/>
                    <a:pt x="19815" y="16119"/>
                  </a:cubicBezTo>
                  <a:cubicBezTo>
                    <a:pt x="19781" y="16853"/>
                    <a:pt x="19915" y="17586"/>
                    <a:pt x="19981" y="18287"/>
                  </a:cubicBezTo>
                  <a:cubicBezTo>
                    <a:pt x="20148" y="19288"/>
                    <a:pt x="20282" y="20355"/>
                    <a:pt x="20815" y="21222"/>
                  </a:cubicBezTo>
                  <a:cubicBezTo>
                    <a:pt x="20949" y="21423"/>
                    <a:pt x="21082" y="21589"/>
                    <a:pt x="21249" y="21756"/>
                  </a:cubicBezTo>
                  <a:lnTo>
                    <a:pt x="21249" y="24225"/>
                  </a:lnTo>
                  <a:cubicBezTo>
                    <a:pt x="20949" y="24124"/>
                    <a:pt x="20682" y="24058"/>
                    <a:pt x="20582" y="23958"/>
                  </a:cubicBezTo>
                  <a:cubicBezTo>
                    <a:pt x="20115" y="23624"/>
                    <a:pt x="19748" y="23190"/>
                    <a:pt x="19414" y="22723"/>
                  </a:cubicBezTo>
                  <a:cubicBezTo>
                    <a:pt x="17980" y="20889"/>
                    <a:pt x="16846" y="19121"/>
                    <a:pt x="15512" y="17220"/>
                  </a:cubicBezTo>
                  <a:cubicBezTo>
                    <a:pt x="13844" y="14851"/>
                    <a:pt x="12209" y="12416"/>
                    <a:pt x="10608" y="10048"/>
                  </a:cubicBezTo>
                  <a:cubicBezTo>
                    <a:pt x="10208" y="9447"/>
                    <a:pt x="9808" y="8847"/>
                    <a:pt x="9374" y="8246"/>
                  </a:cubicBezTo>
                  <a:cubicBezTo>
                    <a:pt x="9007" y="7679"/>
                    <a:pt x="8473" y="7079"/>
                    <a:pt x="8173" y="6445"/>
                  </a:cubicBezTo>
                  <a:cubicBezTo>
                    <a:pt x="7973" y="6012"/>
                    <a:pt x="8140" y="5378"/>
                    <a:pt x="8006" y="4877"/>
                  </a:cubicBezTo>
                  <a:cubicBezTo>
                    <a:pt x="7839" y="4277"/>
                    <a:pt x="7539" y="3710"/>
                    <a:pt x="7206" y="3176"/>
                  </a:cubicBezTo>
                  <a:cubicBezTo>
                    <a:pt x="7172" y="3109"/>
                    <a:pt x="7172" y="3076"/>
                    <a:pt x="7139" y="3043"/>
                  </a:cubicBezTo>
                  <a:cubicBezTo>
                    <a:pt x="6639" y="2175"/>
                    <a:pt x="6005" y="1342"/>
                    <a:pt x="5805" y="341"/>
                  </a:cubicBezTo>
                  <a:cubicBezTo>
                    <a:pt x="5766" y="317"/>
                    <a:pt x="5721" y="307"/>
                    <a:pt x="5675" y="307"/>
                  </a:cubicBezTo>
                  <a:cubicBezTo>
                    <a:pt x="5524" y="307"/>
                    <a:pt x="5355" y="421"/>
                    <a:pt x="5304" y="574"/>
                  </a:cubicBezTo>
                  <a:cubicBezTo>
                    <a:pt x="5171" y="774"/>
                    <a:pt x="5238" y="1008"/>
                    <a:pt x="5304" y="1208"/>
                  </a:cubicBezTo>
                  <a:cubicBezTo>
                    <a:pt x="5371" y="1408"/>
                    <a:pt x="5471" y="1575"/>
                    <a:pt x="5538" y="1775"/>
                  </a:cubicBezTo>
                  <a:cubicBezTo>
                    <a:pt x="5638" y="2009"/>
                    <a:pt x="5738" y="2242"/>
                    <a:pt x="5605" y="2409"/>
                  </a:cubicBezTo>
                  <a:cubicBezTo>
                    <a:pt x="4937" y="1708"/>
                    <a:pt x="4270" y="1008"/>
                    <a:pt x="3503" y="374"/>
                  </a:cubicBezTo>
                  <a:cubicBezTo>
                    <a:pt x="3436" y="274"/>
                    <a:pt x="3303" y="207"/>
                    <a:pt x="3169" y="174"/>
                  </a:cubicBezTo>
                  <a:cubicBezTo>
                    <a:pt x="3109" y="144"/>
                    <a:pt x="3043" y="128"/>
                    <a:pt x="2981" y="128"/>
                  </a:cubicBezTo>
                  <a:cubicBezTo>
                    <a:pt x="2906" y="128"/>
                    <a:pt x="2839" y="152"/>
                    <a:pt x="2803" y="207"/>
                  </a:cubicBezTo>
                  <a:cubicBezTo>
                    <a:pt x="2669" y="274"/>
                    <a:pt x="2636" y="541"/>
                    <a:pt x="2702" y="608"/>
                  </a:cubicBezTo>
                  <a:cubicBezTo>
                    <a:pt x="2290" y="250"/>
                    <a:pt x="1719" y="6"/>
                    <a:pt x="1157" y="6"/>
                  </a:cubicBezTo>
                  <a:cubicBezTo>
                    <a:pt x="1038" y="6"/>
                    <a:pt x="918" y="17"/>
                    <a:pt x="801" y="41"/>
                  </a:cubicBezTo>
                  <a:cubicBezTo>
                    <a:pt x="534" y="274"/>
                    <a:pt x="501" y="875"/>
                    <a:pt x="801" y="1108"/>
                  </a:cubicBezTo>
                  <a:cubicBezTo>
                    <a:pt x="634" y="1008"/>
                    <a:pt x="468" y="908"/>
                    <a:pt x="267" y="908"/>
                  </a:cubicBezTo>
                  <a:cubicBezTo>
                    <a:pt x="34" y="908"/>
                    <a:pt x="1" y="1175"/>
                    <a:pt x="34" y="1375"/>
                  </a:cubicBezTo>
                  <a:cubicBezTo>
                    <a:pt x="1001" y="2009"/>
                    <a:pt x="2102" y="2576"/>
                    <a:pt x="2836" y="3410"/>
                  </a:cubicBezTo>
                  <a:cubicBezTo>
                    <a:pt x="3837" y="4510"/>
                    <a:pt x="5304" y="5545"/>
                    <a:pt x="5871" y="6912"/>
                  </a:cubicBezTo>
                  <a:cubicBezTo>
                    <a:pt x="7306" y="10381"/>
                    <a:pt x="9374" y="13617"/>
                    <a:pt x="11942" y="16386"/>
                  </a:cubicBezTo>
                  <a:cubicBezTo>
                    <a:pt x="13477" y="18087"/>
                    <a:pt x="14311" y="20255"/>
                    <a:pt x="15011" y="22523"/>
                  </a:cubicBezTo>
                  <a:cubicBezTo>
                    <a:pt x="15645" y="24458"/>
                    <a:pt x="16145" y="26560"/>
                    <a:pt x="16979" y="28428"/>
                  </a:cubicBezTo>
                  <a:cubicBezTo>
                    <a:pt x="17847" y="30429"/>
                    <a:pt x="17613" y="32697"/>
                    <a:pt x="18047" y="34765"/>
                  </a:cubicBezTo>
                  <a:cubicBezTo>
                    <a:pt x="18314" y="35933"/>
                    <a:pt x="18681" y="36934"/>
                    <a:pt x="18681" y="38135"/>
                  </a:cubicBezTo>
                  <a:cubicBezTo>
                    <a:pt x="18647" y="39369"/>
                    <a:pt x="18480" y="40570"/>
                    <a:pt x="18280" y="41737"/>
                  </a:cubicBezTo>
                  <a:cubicBezTo>
                    <a:pt x="17813" y="44105"/>
                    <a:pt x="17213" y="46541"/>
                    <a:pt x="16979" y="48942"/>
                  </a:cubicBezTo>
                  <a:cubicBezTo>
                    <a:pt x="16679" y="51344"/>
                    <a:pt x="16712" y="53846"/>
                    <a:pt x="17513" y="56214"/>
                  </a:cubicBezTo>
                  <a:cubicBezTo>
                    <a:pt x="20315" y="64487"/>
                    <a:pt x="18981" y="73560"/>
                    <a:pt x="20715" y="82133"/>
                  </a:cubicBezTo>
                  <a:lnTo>
                    <a:pt x="25452" y="82133"/>
                  </a:lnTo>
                  <a:cubicBezTo>
                    <a:pt x="27187" y="73560"/>
                    <a:pt x="25852" y="64487"/>
                    <a:pt x="28654" y="56214"/>
                  </a:cubicBezTo>
                  <a:cubicBezTo>
                    <a:pt x="29388" y="53879"/>
                    <a:pt x="29488" y="51377"/>
                    <a:pt x="29188" y="48942"/>
                  </a:cubicBezTo>
                  <a:cubicBezTo>
                    <a:pt x="28888" y="46541"/>
                    <a:pt x="28354" y="44139"/>
                    <a:pt x="27887" y="41737"/>
                  </a:cubicBezTo>
                  <a:cubicBezTo>
                    <a:pt x="27654" y="40570"/>
                    <a:pt x="27487" y="39335"/>
                    <a:pt x="27487" y="38135"/>
                  </a:cubicBezTo>
                  <a:cubicBezTo>
                    <a:pt x="27487" y="36934"/>
                    <a:pt x="27854" y="35933"/>
                    <a:pt x="28121" y="34765"/>
                  </a:cubicBezTo>
                  <a:cubicBezTo>
                    <a:pt x="28554" y="32697"/>
                    <a:pt x="28321" y="30429"/>
                    <a:pt x="29188" y="28428"/>
                  </a:cubicBezTo>
                  <a:cubicBezTo>
                    <a:pt x="30956" y="24425"/>
                    <a:pt x="31290" y="19588"/>
                    <a:pt x="34258" y="16386"/>
                  </a:cubicBezTo>
                  <a:cubicBezTo>
                    <a:pt x="36827" y="13617"/>
                    <a:pt x="38862" y="10415"/>
                    <a:pt x="40296" y="6912"/>
                  </a:cubicBezTo>
                  <a:cubicBezTo>
                    <a:pt x="40863" y="5545"/>
                    <a:pt x="42331" y="4510"/>
                    <a:pt x="43331" y="3410"/>
                  </a:cubicBezTo>
                  <a:cubicBezTo>
                    <a:pt x="44132" y="2576"/>
                    <a:pt x="45199" y="2009"/>
                    <a:pt x="46133" y="1375"/>
                  </a:cubicBezTo>
                  <a:cubicBezTo>
                    <a:pt x="46167" y="1208"/>
                    <a:pt x="46133" y="941"/>
                    <a:pt x="45700" y="908"/>
                  </a:cubicBezTo>
                  <a:cubicBezTo>
                    <a:pt x="45500" y="908"/>
                    <a:pt x="45333" y="1008"/>
                    <a:pt x="45166" y="1108"/>
                  </a:cubicBezTo>
                  <a:cubicBezTo>
                    <a:pt x="45400" y="875"/>
                    <a:pt x="45400" y="341"/>
                    <a:pt x="45166" y="41"/>
                  </a:cubicBezTo>
                  <a:cubicBezTo>
                    <a:pt x="45031" y="14"/>
                    <a:pt x="44892" y="0"/>
                    <a:pt x="447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2" name="Google Shape;7072;p66"/>
            <p:cNvSpPr/>
            <p:nvPr/>
          </p:nvSpPr>
          <p:spPr>
            <a:xfrm>
              <a:off x="4356156" y="2700249"/>
              <a:ext cx="212837" cy="1382826"/>
            </a:xfrm>
            <a:custGeom>
              <a:rect b="b" l="l" r="r" t="t"/>
              <a:pathLst>
                <a:path extrusionOk="0" h="59611" w="9175">
                  <a:moveTo>
                    <a:pt x="1" y="1"/>
                  </a:moveTo>
                  <a:lnTo>
                    <a:pt x="1" y="1"/>
                  </a:lnTo>
                  <a:cubicBezTo>
                    <a:pt x="601" y="1969"/>
                    <a:pt x="1102" y="4037"/>
                    <a:pt x="1936" y="5905"/>
                  </a:cubicBezTo>
                  <a:cubicBezTo>
                    <a:pt x="2836" y="7906"/>
                    <a:pt x="2569" y="10175"/>
                    <a:pt x="3036" y="12243"/>
                  </a:cubicBezTo>
                  <a:cubicBezTo>
                    <a:pt x="3270" y="13410"/>
                    <a:pt x="3670" y="14411"/>
                    <a:pt x="3670" y="15645"/>
                  </a:cubicBezTo>
                  <a:cubicBezTo>
                    <a:pt x="3604" y="16846"/>
                    <a:pt x="3437" y="18047"/>
                    <a:pt x="3237" y="19214"/>
                  </a:cubicBezTo>
                  <a:cubicBezTo>
                    <a:pt x="2770" y="21583"/>
                    <a:pt x="2203" y="24018"/>
                    <a:pt x="1936" y="26420"/>
                  </a:cubicBezTo>
                  <a:cubicBezTo>
                    <a:pt x="1669" y="28855"/>
                    <a:pt x="1702" y="31356"/>
                    <a:pt x="2503" y="33691"/>
                  </a:cubicBezTo>
                  <a:cubicBezTo>
                    <a:pt x="5271" y="41997"/>
                    <a:pt x="3937" y="51037"/>
                    <a:pt x="5705" y="59610"/>
                  </a:cubicBezTo>
                  <a:lnTo>
                    <a:pt x="6772" y="59610"/>
                  </a:lnTo>
                  <a:cubicBezTo>
                    <a:pt x="6606" y="52605"/>
                    <a:pt x="9174" y="44733"/>
                    <a:pt x="5905" y="38595"/>
                  </a:cubicBezTo>
                  <a:cubicBezTo>
                    <a:pt x="3237" y="33658"/>
                    <a:pt x="2569" y="27587"/>
                    <a:pt x="4104" y="22183"/>
                  </a:cubicBezTo>
                  <a:cubicBezTo>
                    <a:pt x="4671" y="20082"/>
                    <a:pt x="5572" y="18047"/>
                    <a:pt x="5405" y="15912"/>
                  </a:cubicBezTo>
                  <a:cubicBezTo>
                    <a:pt x="5338" y="14511"/>
                    <a:pt x="4771" y="13177"/>
                    <a:pt x="4571" y="11809"/>
                  </a:cubicBezTo>
                  <a:cubicBezTo>
                    <a:pt x="4371" y="10408"/>
                    <a:pt x="4538" y="9040"/>
                    <a:pt x="4337" y="7673"/>
                  </a:cubicBezTo>
                  <a:cubicBezTo>
                    <a:pt x="3870" y="4704"/>
                    <a:pt x="1936" y="2236"/>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3" name="Google Shape;7073;p66"/>
            <p:cNvSpPr/>
            <p:nvPr/>
          </p:nvSpPr>
          <p:spPr>
            <a:xfrm>
              <a:off x="4288071" y="4083051"/>
              <a:ext cx="509951" cy="229052"/>
            </a:xfrm>
            <a:custGeom>
              <a:rect b="b" l="l" r="r" t="t"/>
              <a:pathLst>
                <a:path extrusionOk="0" h="9874" w="21983">
                  <a:moveTo>
                    <a:pt x="1" y="0"/>
                  </a:moveTo>
                  <a:lnTo>
                    <a:pt x="1" y="9874"/>
                  </a:lnTo>
                  <a:lnTo>
                    <a:pt x="21983" y="9874"/>
                  </a:lnTo>
                  <a:lnTo>
                    <a:pt x="2198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4" name="Google Shape;7074;p66"/>
            <p:cNvSpPr/>
            <p:nvPr/>
          </p:nvSpPr>
          <p:spPr>
            <a:xfrm>
              <a:off x="4199086" y="4312869"/>
              <a:ext cx="687156" cy="125359"/>
            </a:xfrm>
            <a:custGeom>
              <a:rect b="b" l="l" r="r" t="t"/>
              <a:pathLst>
                <a:path extrusionOk="0" h="5404" w="29622">
                  <a:moveTo>
                    <a:pt x="3837" y="0"/>
                  </a:moveTo>
                  <a:cubicBezTo>
                    <a:pt x="0" y="0"/>
                    <a:pt x="367" y="5404"/>
                    <a:pt x="367" y="5404"/>
                  </a:cubicBezTo>
                  <a:lnTo>
                    <a:pt x="29321" y="5404"/>
                  </a:lnTo>
                  <a:cubicBezTo>
                    <a:pt x="29288" y="5404"/>
                    <a:pt x="29622" y="0"/>
                    <a:pt x="2578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5" name="Google Shape;7075;p66"/>
            <p:cNvSpPr/>
            <p:nvPr/>
          </p:nvSpPr>
          <p:spPr>
            <a:xfrm>
              <a:off x="4037353" y="1416522"/>
              <a:ext cx="1009834" cy="1009834"/>
            </a:xfrm>
            <a:custGeom>
              <a:rect b="b" l="l" r="r" t="t"/>
              <a:pathLst>
                <a:path extrusionOk="0" h="43532" w="43532">
                  <a:moveTo>
                    <a:pt x="21783" y="2769"/>
                  </a:moveTo>
                  <a:cubicBezTo>
                    <a:pt x="25019" y="2769"/>
                    <a:pt x="27654" y="5371"/>
                    <a:pt x="27654" y="8640"/>
                  </a:cubicBezTo>
                  <a:cubicBezTo>
                    <a:pt x="27654" y="11875"/>
                    <a:pt x="25019" y="14510"/>
                    <a:pt x="21783" y="14510"/>
                  </a:cubicBezTo>
                  <a:cubicBezTo>
                    <a:pt x="18514" y="14510"/>
                    <a:pt x="15912" y="11875"/>
                    <a:pt x="15912" y="8640"/>
                  </a:cubicBezTo>
                  <a:cubicBezTo>
                    <a:pt x="15912" y="5371"/>
                    <a:pt x="18514" y="2769"/>
                    <a:pt x="21783" y="2769"/>
                  </a:cubicBezTo>
                  <a:close/>
                  <a:moveTo>
                    <a:pt x="10634" y="8869"/>
                  </a:moveTo>
                  <a:cubicBezTo>
                    <a:pt x="11710" y="8869"/>
                    <a:pt x="12800" y="9161"/>
                    <a:pt x="13777" y="9774"/>
                  </a:cubicBezTo>
                  <a:cubicBezTo>
                    <a:pt x="16513" y="11508"/>
                    <a:pt x="17347" y="15144"/>
                    <a:pt x="15645" y="17880"/>
                  </a:cubicBezTo>
                  <a:cubicBezTo>
                    <a:pt x="14518" y="19679"/>
                    <a:pt x="12587" y="20661"/>
                    <a:pt x="10614" y="20661"/>
                  </a:cubicBezTo>
                  <a:cubicBezTo>
                    <a:pt x="9551" y="20661"/>
                    <a:pt x="8475" y="20376"/>
                    <a:pt x="7506" y="19781"/>
                  </a:cubicBezTo>
                  <a:cubicBezTo>
                    <a:pt x="4738" y="18046"/>
                    <a:pt x="3904" y="14444"/>
                    <a:pt x="5638" y="11642"/>
                  </a:cubicBezTo>
                  <a:cubicBezTo>
                    <a:pt x="6739" y="9851"/>
                    <a:pt x="8663" y="8869"/>
                    <a:pt x="10634" y="8869"/>
                  </a:cubicBezTo>
                  <a:close/>
                  <a:moveTo>
                    <a:pt x="33431" y="10102"/>
                  </a:moveTo>
                  <a:cubicBezTo>
                    <a:pt x="35610" y="10102"/>
                    <a:pt x="37696" y="11306"/>
                    <a:pt x="38695" y="13376"/>
                  </a:cubicBezTo>
                  <a:cubicBezTo>
                    <a:pt x="40163" y="16312"/>
                    <a:pt x="38962" y="19848"/>
                    <a:pt x="36027" y="21315"/>
                  </a:cubicBezTo>
                  <a:cubicBezTo>
                    <a:pt x="35197" y="21716"/>
                    <a:pt x="34315" y="21907"/>
                    <a:pt x="33445" y="21907"/>
                  </a:cubicBezTo>
                  <a:cubicBezTo>
                    <a:pt x="31274" y="21907"/>
                    <a:pt x="29178" y="20719"/>
                    <a:pt x="28154" y="18647"/>
                  </a:cubicBezTo>
                  <a:cubicBezTo>
                    <a:pt x="26720" y="15678"/>
                    <a:pt x="27921" y="12175"/>
                    <a:pt x="30823" y="10708"/>
                  </a:cubicBezTo>
                  <a:cubicBezTo>
                    <a:pt x="31664" y="10296"/>
                    <a:pt x="32555" y="10102"/>
                    <a:pt x="33431" y="10102"/>
                  </a:cubicBezTo>
                  <a:close/>
                  <a:moveTo>
                    <a:pt x="21783" y="17813"/>
                  </a:moveTo>
                  <a:cubicBezTo>
                    <a:pt x="23418" y="17813"/>
                    <a:pt x="24685" y="19147"/>
                    <a:pt x="24685" y="20715"/>
                  </a:cubicBezTo>
                  <a:cubicBezTo>
                    <a:pt x="24685" y="22349"/>
                    <a:pt x="23418" y="23650"/>
                    <a:pt x="21783" y="23650"/>
                  </a:cubicBezTo>
                  <a:cubicBezTo>
                    <a:pt x="20149" y="23650"/>
                    <a:pt x="18848" y="22349"/>
                    <a:pt x="18848" y="20715"/>
                  </a:cubicBezTo>
                  <a:cubicBezTo>
                    <a:pt x="18848" y="19114"/>
                    <a:pt x="20149" y="17813"/>
                    <a:pt x="21783" y="17813"/>
                  </a:cubicBezTo>
                  <a:close/>
                  <a:moveTo>
                    <a:pt x="10169" y="21975"/>
                  </a:moveTo>
                  <a:cubicBezTo>
                    <a:pt x="12321" y="21975"/>
                    <a:pt x="14379" y="23142"/>
                    <a:pt x="15412" y="25185"/>
                  </a:cubicBezTo>
                  <a:cubicBezTo>
                    <a:pt x="16913" y="28120"/>
                    <a:pt x="15745" y="31656"/>
                    <a:pt x="12810" y="33124"/>
                  </a:cubicBezTo>
                  <a:cubicBezTo>
                    <a:pt x="11968" y="33540"/>
                    <a:pt x="11069" y="33737"/>
                    <a:pt x="10183" y="33737"/>
                  </a:cubicBezTo>
                  <a:cubicBezTo>
                    <a:pt x="8016" y="33737"/>
                    <a:pt x="5922" y="32558"/>
                    <a:pt x="4904" y="30522"/>
                  </a:cubicBezTo>
                  <a:cubicBezTo>
                    <a:pt x="3437" y="27620"/>
                    <a:pt x="4604" y="24051"/>
                    <a:pt x="7473" y="22616"/>
                  </a:cubicBezTo>
                  <a:cubicBezTo>
                    <a:pt x="8342" y="22182"/>
                    <a:pt x="9264" y="21975"/>
                    <a:pt x="10169" y="21975"/>
                  </a:cubicBezTo>
                  <a:close/>
                  <a:moveTo>
                    <a:pt x="32962" y="23051"/>
                  </a:moveTo>
                  <a:cubicBezTo>
                    <a:pt x="34065" y="23051"/>
                    <a:pt x="35177" y="23362"/>
                    <a:pt x="36160" y="24017"/>
                  </a:cubicBezTo>
                  <a:cubicBezTo>
                    <a:pt x="38929" y="25819"/>
                    <a:pt x="39662" y="29421"/>
                    <a:pt x="37861" y="32190"/>
                  </a:cubicBezTo>
                  <a:cubicBezTo>
                    <a:pt x="36737" y="33908"/>
                    <a:pt x="34843" y="34858"/>
                    <a:pt x="32910" y="34858"/>
                  </a:cubicBezTo>
                  <a:cubicBezTo>
                    <a:pt x="31804" y="34858"/>
                    <a:pt x="30684" y="34547"/>
                    <a:pt x="29689" y="33891"/>
                  </a:cubicBezTo>
                  <a:cubicBezTo>
                    <a:pt x="26987" y="32123"/>
                    <a:pt x="26186" y="28454"/>
                    <a:pt x="27987" y="25718"/>
                  </a:cubicBezTo>
                  <a:cubicBezTo>
                    <a:pt x="29133" y="24000"/>
                    <a:pt x="31034" y="23051"/>
                    <a:pt x="32962" y="23051"/>
                  </a:cubicBezTo>
                  <a:close/>
                  <a:moveTo>
                    <a:pt x="21783" y="29054"/>
                  </a:moveTo>
                  <a:cubicBezTo>
                    <a:pt x="25019" y="29054"/>
                    <a:pt x="27654" y="31689"/>
                    <a:pt x="27654" y="34958"/>
                  </a:cubicBezTo>
                  <a:cubicBezTo>
                    <a:pt x="27687" y="38161"/>
                    <a:pt x="25019" y="40829"/>
                    <a:pt x="21783" y="40829"/>
                  </a:cubicBezTo>
                  <a:cubicBezTo>
                    <a:pt x="18514" y="40829"/>
                    <a:pt x="15912" y="38194"/>
                    <a:pt x="15912" y="34958"/>
                  </a:cubicBezTo>
                  <a:cubicBezTo>
                    <a:pt x="15912" y="31689"/>
                    <a:pt x="18514" y="29054"/>
                    <a:pt x="21783" y="29054"/>
                  </a:cubicBezTo>
                  <a:close/>
                  <a:moveTo>
                    <a:pt x="21783" y="0"/>
                  </a:moveTo>
                  <a:cubicBezTo>
                    <a:pt x="9774" y="0"/>
                    <a:pt x="1" y="9774"/>
                    <a:pt x="1" y="21782"/>
                  </a:cubicBezTo>
                  <a:cubicBezTo>
                    <a:pt x="1" y="33791"/>
                    <a:pt x="9741" y="43531"/>
                    <a:pt x="21783" y="43531"/>
                  </a:cubicBezTo>
                  <a:cubicBezTo>
                    <a:pt x="33825" y="43531"/>
                    <a:pt x="43532" y="33824"/>
                    <a:pt x="43532" y="21782"/>
                  </a:cubicBezTo>
                  <a:cubicBezTo>
                    <a:pt x="43532" y="9707"/>
                    <a:pt x="33792" y="0"/>
                    <a:pt x="21783" y="0"/>
                  </a:cubicBez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6" name="Google Shape;7076;p66"/>
            <p:cNvSpPr/>
            <p:nvPr/>
          </p:nvSpPr>
          <p:spPr>
            <a:xfrm>
              <a:off x="4176654" y="1416522"/>
              <a:ext cx="870533" cy="869767"/>
            </a:xfrm>
            <a:custGeom>
              <a:rect b="b" l="l" r="r" t="t"/>
              <a:pathLst>
                <a:path extrusionOk="0" h="37494" w="37527">
                  <a:moveTo>
                    <a:pt x="15778" y="0"/>
                  </a:moveTo>
                  <a:cubicBezTo>
                    <a:pt x="9574" y="0"/>
                    <a:pt x="3970" y="2602"/>
                    <a:pt x="0" y="6772"/>
                  </a:cubicBezTo>
                  <a:cubicBezTo>
                    <a:pt x="3936" y="3036"/>
                    <a:pt x="9173" y="767"/>
                    <a:pt x="14977" y="767"/>
                  </a:cubicBezTo>
                  <a:cubicBezTo>
                    <a:pt x="26986" y="767"/>
                    <a:pt x="36760" y="10508"/>
                    <a:pt x="36760" y="22516"/>
                  </a:cubicBezTo>
                  <a:cubicBezTo>
                    <a:pt x="36760" y="28320"/>
                    <a:pt x="34458" y="33624"/>
                    <a:pt x="30755" y="37494"/>
                  </a:cubicBezTo>
                  <a:cubicBezTo>
                    <a:pt x="34925" y="33524"/>
                    <a:pt x="37494" y="27953"/>
                    <a:pt x="37494" y="21716"/>
                  </a:cubicBezTo>
                  <a:cubicBezTo>
                    <a:pt x="37527" y="9774"/>
                    <a:pt x="27787" y="0"/>
                    <a:pt x="157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7" name="Google Shape;7077;p66"/>
            <p:cNvSpPr/>
            <p:nvPr/>
          </p:nvSpPr>
          <p:spPr>
            <a:xfrm>
              <a:off x="4368543" y="4083051"/>
              <a:ext cx="82050" cy="229052"/>
            </a:xfrm>
            <a:custGeom>
              <a:rect b="b" l="l" r="r" t="t"/>
              <a:pathLst>
                <a:path extrusionOk="0" h="9874" w="3537">
                  <a:moveTo>
                    <a:pt x="1" y="0"/>
                  </a:moveTo>
                  <a:lnTo>
                    <a:pt x="1" y="9874"/>
                  </a:lnTo>
                  <a:lnTo>
                    <a:pt x="3537" y="9874"/>
                  </a:lnTo>
                  <a:lnTo>
                    <a:pt x="3537"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8" name="Google Shape;7078;p66"/>
            <p:cNvSpPr/>
            <p:nvPr/>
          </p:nvSpPr>
          <p:spPr>
            <a:xfrm>
              <a:off x="4296585" y="4312869"/>
              <a:ext cx="138535" cy="125359"/>
            </a:xfrm>
            <a:custGeom>
              <a:rect b="b" l="l" r="r" t="t"/>
              <a:pathLst>
                <a:path extrusionOk="0" h="5404" w="5972">
                  <a:moveTo>
                    <a:pt x="2269" y="0"/>
                  </a:moveTo>
                  <a:cubicBezTo>
                    <a:pt x="1802" y="167"/>
                    <a:pt x="1435" y="434"/>
                    <a:pt x="1101" y="834"/>
                  </a:cubicBezTo>
                  <a:cubicBezTo>
                    <a:pt x="534" y="1434"/>
                    <a:pt x="267" y="2335"/>
                    <a:pt x="134" y="3169"/>
                  </a:cubicBezTo>
                  <a:cubicBezTo>
                    <a:pt x="0" y="3903"/>
                    <a:pt x="0" y="4670"/>
                    <a:pt x="67" y="5404"/>
                  </a:cubicBezTo>
                  <a:lnTo>
                    <a:pt x="4137" y="5404"/>
                  </a:lnTo>
                  <a:cubicBezTo>
                    <a:pt x="4237" y="4670"/>
                    <a:pt x="4170" y="3903"/>
                    <a:pt x="4237" y="3202"/>
                  </a:cubicBezTo>
                  <a:cubicBezTo>
                    <a:pt x="4270" y="2435"/>
                    <a:pt x="4404" y="1601"/>
                    <a:pt x="4804" y="1001"/>
                  </a:cubicBezTo>
                  <a:cubicBezTo>
                    <a:pt x="5071" y="567"/>
                    <a:pt x="5504" y="167"/>
                    <a:pt x="59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9" name="Google Shape;7079;p66"/>
            <p:cNvSpPr/>
            <p:nvPr/>
          </p:nvSpPr>
          <p:spPr>
            <a:xfrm>
              <a:off x="4443611" y="4312869"/>
              <a:ext cx="7748" cy="23"/>
            </a:xfrm>
            <a:custGeom>
              <a:rect b="b" l="l" r="r" t="t"/>
              <a:pathLst>
                <a:path extrusionOk="0" h="1" w="334">
                  <a:moveTo>
                    <a:pt x="334" y="0"/>
                  </a:moveTo>
                  <a:lnTo>
                    <a:pt x="0" y="0"/>
                  </a:lnTo>
                  <a:close/>
                </a:path>
              </a:pathLst>
            </a:custGeom>
            <a:solidFill>
              <a:srgbClr val="2828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80" name="Google Shape;7080;p66"/>
          <p:cNvGrpSpPr/>
          <p:nvPr/>
        </p:nvGrpSpPr>
        <p:grpSpPr>
          <a:xfrm>
            <a:off x="484138" y="3812518"/>
            <a:ext cx="2656001" cy="589456"/>
            <a:chOff x="2245230" y="3373463"/>
            <a:chExt cx="4663742" cy="1201746"/>
          </a:xfrm>
        </p:grpSpPr>
        <p:sp>
          <p:nvSpPr>
            <p:cNvPr id="7081" name="Google Shape;7081;p66"/>
            <p:cNvSpPr/>
            <p:nvPr/>
          </p:nvSpPr>
          <p:spPr>
            <a:xfrm>
              <a:off x="6685324" y="3560713"/>
              <a:ext cx="61914" cy="986636"/>
            </a:xfrm>
            <a:custGeom>
              <a:rect b="b" l="l" r="r" t="t"/>
              <a:pathLst>
                <a:path extrusionOk="0" h="42532" w="2669">
                  <a:moveTo>
                    <a:pt x="0" y="1"/>
                  </a:moveTo>
                  <a:lnTo>
                    <a:pt x="0" y="42531"/>
                  </a:lnTo>
                  <a:lnTo>
                    <a:pt x="2669" y="42531"/>
                  </a:lnTo>
                  <a:lnTo>
                    <a:pt x="266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2" name="Google Shape;7082;p66"/>
            <p:cNvSpPr/>
            <p:nvPr/>
          </p:nvSpPr>
          <p:spPr>
            <a:xfrm>
              <a:off x="2384508" y="3539047"/>
              <a:ext cx="20159" cy="6217"/>
            </a:xfrm>
            <a:custGeom>
              <a:rect b="b" l="l" r="r" t="t"/>
              <a:pathLst>
                <a:path extrusionOk="0" h="268" w="869">
                  <a:moveTo>
                    <a:pt x="1" y="1"/>
                  </a:moveTo>
                  <a:lnTo>
                    <a:pt x="1" y="268"/>
                  </a:lnTo>
                  <a:lnTo>
                    <a:pt x="868" y="268"/>
                  </a:lnTo>
                  <a:lnTo>
                    <a:pt x="868"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3" name="Google Shape;7083;p66"/>
            <p:cNvSpPr/>
            <p:nvPr/>
          </p:nvSpPr>
          <p:spPr>
            <a:xfrm>
              <a:off x="2348923" y="3524363"/>
              <a:ext cx="38717" cy="38693"/>
            </a:xfrm>
            <a:custGeom>
              <a:rect b="b" l="l" r="r" t="t"/>
              <a:pathLst>
                <a:path extrusionOk="0" h="1668" w="1669">
                  <a:moveTo>
                    <a:pt x="834" y="0"/>
                  </a:moveTo>
                  <a:cubicBezTo>
                    <a:pt x="367" y="0"/>
                    <a:pt x="1" y="367"/>
                    <a:pt x="1" y="834"/>
                  </a:cubicBezTo>
                  <a:cubicBezTo>
                    <a:pt x="1" y="1301"/>
                    <a:pt x="367" y="1668"/>
                    <a:pt x="834" y="1668"/>
                  </a:cubicBezTo>
                  <a:cubicBezTo>
                    <a:pt x="1301" y="1668"/>
                    <a:pt x="1668" y="1301"/>
                    <a:pt x="1668" y="834"/>
                  </a:cubicBezTo>
                  <a:cubicBezTo>
                    <a:pt x="1668" y="367"/>
                    <a:pt x="1301" y="0"/>
                    <a:pt x="834" y="0"/>
                  </a:cubicBez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4" name="Google Shape;7084;p66"/>
            <p:cNvSpPr/>
            <p:nvPr/>
          </p:nvSpPr>
          <p:spPr>
            <a:xfrm>
              <a:off x="3806004" y="3539047"/>
              <a:ext cx="20901" cy="6217"/>
            </a:xfrm>
            <a:custGeom>
              <a:rect b="b" l="l" r="r" t="t"/>
              <a:pathLst>
                <a:path extrusionOk="0" h="268" w="901">
                  <a:moveTo>
                    <a:pt x="0" y="1"/>
                  </a:moveTo>
                  <a:lnTo>
                    <a:pt x="0" y="268"/>
                  </a:lnTo>
                  <a:lnTo>
                    <a:pt x="901" y="268"/>
                  </a:lnTo>
                  <a:lnTo>
                    <a:pt x="901"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5" name="Google Shape;7085;p66"/>
            <p:cNvSpPr/>
            <p:nvPr/>
          </p:nvSpPr>
          <p:spPr>
            <a:xfrm>
              <a:off x="2512975" y="3542921"/>
              <a:ext cx="1272151" cy="224436"/>
            </a:xfrm>
            <a:custGeom>
              <a:rect b="b" l="l" r="r" t="t"/>
              <a:pathLst>
                <a:path extrusionOk="0" h="9675" w="54840">
                  <a:moveTo>
                    <a:pt x="934" y="1"/>
                  </a:moveTo>
                  <a:lnTo>
                    <a:pt x="0" y="1368"/>
                  </a:lnTo>
                  <a:cubicBezTo>
                    <a:pt x="8073" y="6672"/>
                    <a:pt x="17813" y="9574"/>
                    <a:pt x="27453" y="9674"/>
                  </a:cubicBezTo>
                  <a:cubicBezTo>
                    <a:pt x="37093" y="9608"/>
                    <a:pt x="46800" y="6639"/>
                    <a:pt x="54839" y="1368"/>
                  </a:cubicBezTo>
                  <a:lnTo>
                    <a:pt x="53939" y="1"/>
                  </a:lnTo>
                  <a:cubicBezTo>
                    <a:pt x="46167" y="5071"/>
                    <a:pt x="36760" y="7906"/>
                    <a:pt x="27453" y="8006"/>
                  </a:cubicBezTo>
                  <a:cubicBezTo>
                    <a:pt x="18113" y="7940"/>
                    <a:pt x="8740" y="5071"/>
                    <a:pt x="9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6" name="Google Shape;7086;p66"/>
            <p:cNvSpPr/>
            <p:nvPr/>
          </p:nvSpPr>
          <p:spPr>
            <a:xfrm>
              <a:off x="3770396" y="3529002"/>
              <a:ext cx="38717" cy="38717"/>
            </a:xfrm>
            <a:custGeom>
              <a:rect b="b" l="l" r="r" t="t"/>
              <a:pathLst>
                <a:path extrusionOk="0" h="1669" w="1669">
                  <a:moveTo>
                    <a:pt x="835" y="0"/>
                  </a:moveTo>
                  <a:cubicBezTo>
                    <a:pt x="368" y="0"/>
                    <a:pt x="1" y="367"/>
                    <a:pt x="1" y="834"/>
                  </a:cubicBezTo>
                  <a:cubicBezTo>
                    <a:pt x="1" y="1301"/>
                    <a:pt x="368" y="1668"/>
                    <a:pt x="835" y="1668"/>
                  </a:cubicBezTo>
                  <a:cubicBezTo>
                    <a:pt x="1302" y="1668"/>
                    <a:pt x="1668" y="1301"/>
                    <a:pt x="1668" y="834"/>
                  </a:cubicBezTo>
                  <a:cubicBezTo>
                    <a:pt x="1668"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7" name="Google Shape;7087;p66"/>
            <p:cNvSpPr/>
            <p:nvPr/>
          </p:nvSpPr>
          <p:spPr>
            <a:xfrm>
              <a:off x="2474282" y="3539047"/>
              <a:ext cx="20135" cy="6217"/>
            </a:xfrm>
            <a:custGeom>
              <a:rect b="b" l="l" r="r" t="t"/>
              <a:pathLst>
                <a:path extrusionOk="0" h="268" w="868">
                  <a:moveTo>
                    <a:pt x="0" y="1"/>
                  </a:moveTo>
                  <a:lnTo>
                    <a:pt x="0" y="268"/>
                  </a:lnTo>
                  <a:lnTo>
                    <a:pt x="868" y="268"/>
                  </a:lnTo>
                  <a:lnTo>
                    <a:pt x="868"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8" name="Google Shape;7088;p66"/>
            <p:cNvSpPr/>
            <p:nvPr/>
          </p:nvSpPr>
          <p:spPr>
            <a:xfrm>
              <a:off x="2492075" y="3524363"/>
              <a:ext cx="38717" cy="38693"/>
            </a:xfrm>
            <a:custGeom>
              <a:rect b="b" l="l" r="r" t="t"/>
              <a:pathLst>
                <a:path extrusionOk="0" h="1668" w="1669">
                  <a:moveTo>
                    <a:pt x="835" y="0"/>
                  </a:moveTo>
                  <a:cubicBezTo>
                    <a:pt x="368" y="0"/>
                    <a:pt x="1" y="367"/>
                    <a:pt x="1" y="834"/>
                  </a:cubicBezTo>
                  <a:cubicBezTo>
                    <a:pt x="1" y="1301"/>
                    <a:pt x="368" y="1668"/>
                    <a:pt x="835" y="1668"/>
                  </a:cubicBezTo>
                  <a:cubicBezTo>
                    <a:pt x="1302" y="1668"/>
                    <a:pt x="1668" y="1301"/>
                    <a:pt x="1668" y="834"/>
                  </a:cubicBezTo>
                  <a:cubicBezTo>
                    <a:pt x="1668"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9" name="Google Shape;7089;p66"/>
            <p:cNvSpPr/>
            <p:nvPr/>
          </p:nvSpPr>
          <p:spPr>
            <a:xfrm>
              <a:off x="6750324" y="3539047"/>
              <a:ext cx="20135" cy="6217"/>
            </a:xfrm>
            <a:custGeom>
              <a:rect b="b" l="l" r="r" t="t"/>
              <a:pathLst>
                <a:path extrusionOk="0" h="268" w="868">
                  <a:moveTo>
                    <a:pt x="0" y="1"/>
                  </a:moveTo>
                  <a:lnTo>
                    <a:pt x="0" y="268"/>
                  </a:lnTo>
                  <a:lnTo>
                    <a:pt x="867" y="268"/>
                  </a:lnTo>
                  <a:lnTo>
                    <a:pt x="867"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0" name="Google Shape;7090;p66"/>
            <p:cNvSpPr/>
            <p:nvPr/>
          </p:nvSpPr>
          <p:spPr>
            <a:xfrm>
              <a:off x="6767327" y="3524363"/>
              <a:ext cx="38717" cy="38693"/>
            </a:xfrm>
            <a:custGeom>
              <a:rect b="b" l="l" r="r" t="t"/>
              <a:pathLst>
                <a:path extrusionOk="0" h="1668" w="1669">
                  <a:moveTo>
                    <a:pt x="835" y="0"/>
                  </a:moveTo>
                  <a:cubicBezTo>
                    <a:pt x="368" y="0"/>
                    <a:pt x="1" y="367"/>
                    <a:pt x="1" y="834"/>
                  </a:cubicBezTo>
                  <a:cubicBezTo>
                    <a:pt x="1" y="1301"/>
                    <a:pt x="368" y="1668"/>
                    <a:pt x="835" y="1668"/>
                  </a:cubicBezTo>
                  <a:cubicBezTo>
                    <a:pt x="1302" y="1668"/>
                    <a:pt x="1669" y="1301"/>
                    <a:pt x="1669" y="834"/>
                  </a:cubicBezTo>
                  <a:cubicBezTo>
                    <a:pt x="1669"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1" name="Google Shape;7091;p66"/>
            <p:cNvSpPr/>
            <p:nvPr/>
          </p:nvSpPr>
          <p:spPr>
            <a:xfrm>
              <a:off x="5328062" y="3539047"/>
              <a:ext cx="20924" cy="6217"/>
            </a:xfrm>
            <a:custGeom>
              <a:rect b="b" l="l" r="r" t="t"/>
              <a:pathLst>
                <a:path extrusionOk="0" h="268" w="902">
                  <a:moveTo>
                    <a:pt x="1" y="1"/>
                  </a:moveTo>
                  <a:lnTo>
                    <a:pt x="1" y="268"/>
                  </a:lnTo>
                  <a:lnTo>
                    <a:pt x="901" y="268"/>
                  </a:lnTo>
                  <a:lnTo>
                    <a:pt x="901"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2" name="Google Shape;7092;p66"/>
            <p:cNvSpPr/>
            <p:nvPr/>
          </p:nvSpPr>
          <p:spPr>
            <a:xfrm>
              <a:off x="5368309" y="3542921"/>
              <a:ext cx="1272151" cy="224436"/>
            </a:xfrm>
            <a:custGeom>
              <a:rect b="b" l="l" r="r" t="t"/>
              <a:pathLst>
                <a:path extrusionOk="0" h="9675" w="54840">
                  <a:moveTo>
                    <a:pt x="934" y="1"/>
                  </a:moveTo>
                  <a:lnTo>
                    <a:pt x="0" y="1368"/>
                  </a:lnTo>
                  <a:cubicBezTo>
                    <a:pt x="8073" y="6672"/>
                    <a:pt x="17813" y="9574"/>
                    <a:pt x="27453" y="9674"/>
                  </a:cubicBezTo>
                  <a:cubicBezTo>
                    <a:pt x="37093" y="9608"/>
                    <a:pt x="46834" y="6639"/>
                    <a:pt x="54839" y="1368"/>
                  </a:cubicBezTo>
                  <a:lnTo>
                    <a:pt x="53939" y="1"/>
                  </a:lnTo>
                  <a:cubicBezTo>
                    <a:pt x="46166" y="5071"/>
                    <a:pt x="36760" y="7906"/>
                    <a:pt x="27453" y="8006"/>
                  </a:cubicBezTo>
                  <a:cubicBezTo>
                    <a:pt x="18113" y="7940"/>
                    <a:pt x="8706" y="5071"/>
                    <a:pt x="9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3" name="Google Shape;7093;p66"/>
            <p:cNvSpPr/>
            <p:nvPr/>
          </p:nvSpPr>
          <p:spPr>
            <a:xfrm>
              <a:off x="5345089" y="3529002"/>
              <a:ext cx="38717" cy="38717"/>
            </a:xfrm>
            <a:custGeom>
              <a:rect b="b" l="l" r="r" t="t"/>
              <a:pathLst>
                <a:path extrusionOk="0" h="1669" w="1669">
                  <a:moveTo>
                    <a:pt x="834" y="0"/>
                  </a:moveTo>
                  <a:cubicBezTo>
                    <a:pt x="367" y="0"/>
                    <a:pt x="0" y="367"/>
                    <a:pt x="0" y="834"/>
                  </a:cubicBezTo>
                  <a:cubicBezTo>
                    <a:pt x="0" y="1301"/>
                    <a:pt x="367" y="1668"/>
                    <a:pt x="834" y="1668"/>
                  </a:cubicBezTo>
                  <a:cubicBezTo>
                    <a:pt x="1301" y="1668"/>
                    <a:pt x="1668" y="1301"/>
                    <a:pt x="1668" y="834"/>
                  </a:cubicBezTo>
                  <a:cubicBezTo>
                    <a:pt x="1668" y="367"/>
                    <a:pt x="1301" y="0"/>
                    <a:pt x="834" y="0"/>
                  </a:cubicBez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4" name="Google Shape;7094;p66"/>
            <p:cNvSpPr/>
            <p:nvPr/>
          </p:nvSpPr>
          <p:spPr>
            <a:xfrm>
              <a:off x="6659784" y="3539047"/>
              <a:ext cx="20135" cy="6217"/>
            </a:xfrm>
            <a:custGeom>
              <a:rect b="b" l="l" r="r" t="t"/>
              <a:pathLst>
                <a:path extrusionOk="0" h="268" w="868">
                  <a:moveTo>
                    <a:pt x="0" y="1"/>
                  </a:moveTo>
                  <a:lnTo>
                    <a:pt x="0" y="268"/>
                  </a:lnTo>
                  <a:lnTo>
                    <a:pt x="868" y="268"/>
                  </a:lnTo>
                  <a:lnTo>
                    <a:pt x="868"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5" name="Google Shape;7095;p66"/>
            <p:cNvSpPr/>
            <p:nvPr/>
          </p:nvSpPr>
          <p:spPr>
            <a:xfrm>
              <a:off x="6624176" y="3524363"/>
              <a:ext cx="38717" cy="38693"/>
            </a:xfrm>
            <a:custGeom>
              <a:rect b="b" l="l" r="r" t="t"/>
              <a:pathLst>
                <a:path extrusionOk="0" h="1668" w="1669">
                  <a:moveTo>
                    <a:pt x="835" y="0"/>
                  </a:moveTo>
                  <a:cubicBezTo>
                    <a:pt x="368" y="0"/>
                    <a:pt x="1" y="367"/>
                    <a:pt x="1" y="834"/>
                  </a:cubicBezTo>
                  <a:cubicBezTo>
                    <a:pt x="1" y="1301"/>
                    <a:pt x="368" y="1668"/>
                    <a:pt x="835" y="1668"/>
                  </a:cubicBezTo>
                  <a:cubicBezTo>
                    <a:pt x="1302" y="1668"/>
                    <a:pt x="1669" y="1301"/>
                    <a:pt x="1669" y="834"/>
                  </a:cubicBezTo>
                  <a:cubicBezTo>
                    <a:pt x="1669"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6" name="Google Shape;7096;p66"/>
            <p:cNvSpPr/>
            <p:nvPr/>
          </p:nvSpPr>
          <p:spPr>
            <a:xfrm>
              <a:off x="5230563" y="3539047"/>
              <a:ext cx="20135" cy="6217"/>
            </a:xfrm>
            <a:custGeom>
              <a:rect b="b" l="l" r="r" t="t"/>
              <a:pathLst>
                <a:path extrusionOk="0" h="268" w="868">
                  <a:moveTo>
                    <a:pt x="1" y="1"/>
                  </a:moveTo>
                  <a:lnTo>
                    <a:pt x="1" y="268"/>
                  </a:lnTo>
                  <a:lnTo>
                    <a:pt x="868" y="268"/>
                  </a:lnTo>
                  <a:lnTo>
                    <a:pt x="868"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7" name="Google Shape;7097;p66"/>
            <p:cNvSpPr/>
            <p:nvPr/>
          </p:nvSpPr>
          <p:spPr>
            <a:xfrm>
              <a:off x="3936768" y="3542921"/>
              <a:ext cx="1272151" cy="224436"/>
            </a:xfrm>
            <a:custGeom>
              <a:rect b="b" l="l" r="r" t="t"/>
              <a:pathLst>
                <a:path extrusionOk="0" h="9675" w="54840">
                  <a:moveTo>
                    <a:pt x="934" y="1"/>
                  </a:moveTo>
                  <a:lnTo>
                    <a:pt x="0" y="1368"/>
                  </a:lnTo>
                  <a:cubicBezTo>
                    <a:pt x="8073" y="6672"/>
                    <a:pt x="17813" y="9574"/>
                    <a:pt x="27453" y="9674"/>
                  </a:cubicBezTo>
                  <a:cubicBezTo>
                    <a:pt x="37094" y="9608"/>
                    <a:pt x="46834" y="6639"/>
                    <a:pt x="54840" y="1368"/>
                  </a:cubicBezTo>
                  <a:lnTo>
                    <a:pt x="53906" y="1"/>
                  </a:lnTo>
                  <a:cubicBezTo>
                    <a:pt x="46167" y="5071"/>
                    <a:pt x="36727" y="7906"/>
                    <a:pt x="27453" y="8006"/>
                  </a:cubicBezTo>
                  <a:cubicBezTo>
                    <a:pt x="18113" y="7940"/>
                    <a:pt x="8707" y="5071"/>
                    <a:pt x="9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8" name="Google Shape;7098;p66"/>
            <p:cNvSpPr/>
            <p:nvPr/>
          </p:nvSpPr>
          <p:spPr>
            <a:xfrm>
              <a:off x="5194189" y="3529002"/>
              <a:ext cx="38717" cy="38717"/>
            </a:xfrm>
            <a:custGeom>
              <a:rect b="b" l="l" r="r" t="t"/>
              <a:pathLst>
                <a:path extrusionOk="0" h="1669" w="1669">
                  <a:moveTo>
                    <a:pt x="835" y="0"/>
                  </a:moveTo>
                  <a:cubicBezTo>
                    <a:pt x="368" y="0"/>
                    <a:pt x="1" y="367"/>
                    <a:pt x="1" y="834"/>
                  </a:cubicBezTo>
                  <a:cubicBezTo>
                    <a:pt x="1" y="1301"/>
                    <a:pt x="368" y="1668"/>
                    <a:pt x="835" y="1668"/>
                  </a:cubicBezTo>
                  <a:cubicBezTo>
                    <a:pt x="1302" y="1668"/>
                    <a:pt x="1669" y="1301"/>
                    <a:pt x="1669" y="834"/>
                  </a:cubicBezTo>
                  <a:cubicBezTo>
                    <a:pt x="1669"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9" name="Google Shape;7099;p66"/>
            <p:cNvSpPr/>
            <p:nvPr/>
          </p:nvSpPr>
          <p:spPr>
            <a:xfrm>
              <a:off x="3898075" y="3539047"/>
              <a:ext cx="20924" cy="6217"/>
            </a:xfrm>
            <a:custGeom>
              <a:rect b="b" l="l" r="r" t="t"/>
              <a:pathLst>
                <a:path extrusionOk="0" h="268" w="902">
                  <a:moveTo>
                    <a:pt x="1" y="1"/>
                  </a:moveTo>
                  <a:lnTo>
                    <a:pt x="1" y="268"/>
                  </a:lnTo>
                  <a:lnTo>
                    <a:pt x="901" y="268"/>
                  </a:lnTo>
                  <a:lnTo>
                    <a:pt x="901"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0" name="Google Shape;7100;p66"/>
            <p:cNvSpPr/>
            <p:nvPr/>
          </p:nvSpPr>
          <p:spPr>
            <a:xfrm>
              <a:off x="3915867" y="3524363"/>
              <a:ext cx="38717" cy="38693"/>
            </a:xfrm>
            <a:custGeom>
              <a:rect b="b" l="l" r="r" t="t"/>
              <a:pathLst>
                <a:path extrusionOk="0" h="1668" w="1669">
                  <a:moveTo>
                    <a:pt x="835" y="0"/>
                  </a:moveTo>
                  <a:cubicBezTo>
                    <a:pt x="368" y="0"/>
                    <a:pt x="1" y="367"/>
                    <a:pt x="1" y="834"/>
                  </a:cubicBezTo>
                  <a:cubicBezTo>
                    <a:pt x="1" y="1301"/>
                    <a:pt x="368" y="1668"/>
                    <a:pt x="835" y="1668"/>
                  </a:cubicBezTo>
                  <a:cubicBezTo>
                    <a:pt x="1302" y="1668"/>
                    <a:pt x="1669" y="1301"/>
                    <a:pt x="1669" y="834"/>
                  </a:cubicBezTo>
                  <a:cubicBezTo>
                    <a:pt x="1669"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1" name="Google Shape;7101;p66"/>
            <p:cNvSpPr/>
            <p:nvPr/>
          </p:nvSpPr>
          <p:spPr>
            <a:xfrm>
              <a:off x="2407728" y="3560713"/>
              <a:ext cx="61937" cy="986636"/>
            </a:xfrm>
            <a:custGeom>
              <a:rect b="b" l="l" r="r" t="t"/>
              <a:pathLst>
                <a:path extrusionOk="0" h="42532" w="2670">
                  <a:moveTo>
                    <a:pt x="1" y="1"/>
                  </a:moveTo>
                  <a:lnTo>
                    <a:pt x="1" y="42531"/>
                  </a:lnTo>
                  <a:lnTo>
                    <a:pt x="2669" y="42531"/>
                  </a:lnTo>
                  <a:lnTo>
                    <a:pt x="266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2" name="Google Shape;7102;p66"/>
            <p:cNvSpPr/>
            <p:nvPr/>
          </p:nvSpPr>
          <p:spPr>
            <a:xfrm>
              <a:off x="2418562" y="3561502"/>
              <a:ext cx="20135" cy="985059"/>
            </a:xfrm>
            <a:custGeom>
              <a:rect b="b" l="l" r="r" t="t"/>
              <a:pathLst>
                <a:path extrusionOk="0" h="42464" w="868">
                  <a:moveTo>
                    <a:pt x="1" y="0"/>
                  </a:moveTo>
                  <a:lnTo>
                    <a:pt x="1" y="42464"/>
                  </a:lnTo>
                  <a:lnTo>
                    <a:pt x="868" y="42464"/>
                  </a:lnTo>
                  <a:lnTo>
                    <a:pt x="8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3" name="Google Shape;7103;p66"/>
            <p:cNvSpPr/>
            <p:nvPr/>
          </p:nvSpPr>
          <p:spPr>
            <a:xfrm>
              <a:off x="2397684" y="3514295"/>
              <a:ext cx="79707" cy="46441"/>
            </a:xfrm>
            <a:custGeom>
              <a:rect b="b" l="l" r="r" t="t"/>
              <a:pathLst>
                <a:path extrusionOk="0" h="2002" w="3436">
                  <a:moveTo>
                    <a:pt x="0" y="0"/>
                  </a:moveTo>
                  <a:lnTo>
                    <a:pt x="0" y="2002"/>
                  </a:lnTo>
                  <a:lnTo>
                    <a:pt x="3436" y="2002"/>
                  </a:lnTo>
                  <a:lnTo>
                    <a:pt x="3436" y="0"/>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4" name="Google Shape;7104;p66"/>
            <p:cNvSpPr/>
            <p:nvPr/>
          </p:nvSpPr>
          <p:spPr>
            <a:xfrm>
              <a:off x="2381422" y="3502696"/>
              <a:ext cx="109910" cy="11622"/>
            </a:xfrm>
            <a:custGeom>
              <a:rect b="b" l="l" r="r" t="t"/>
              <a:pathLst>
                <a:path extrusionOk="0" h="501" w="4738">
                  <a:moveTo>
                    <a:pt x="1" y="0"/>
                  </a:moveTo>
                  <a:lnTo>
                    <a:pt x="1" y="500"/>
                  </a:lnTo>
                  <a:lnTo>
                    <a:pt x="4737" y="500"/>
                  </a:lnTo>
                  <a:lnTo>
                    <a:pt x="4737" y="0"/>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5" name="Google Shape;7105;p66"/>
            <p:cNvSpPr/>
            <p:nvPr/>
          </p:nvSpPr>
          <p:spPr>
            <a:xfrm>
              <a:off x="2370589" y="3373463"/>
              <a:ext cx="131576" cy="131576"/>
            </a:xfrm>
            <a:custGeom>
              <a:rect b="b" l="l" r="r" t="t"/>
              <a:pathLst>
                <a:path extrusionOk="0" h="5672" w="5672">
                  <a:moveTo>
                    <a:pt x="2836" y="0"/>
                  </a:moveTo>
                  <a:cubicBezTo>
                    <a:pt x="1301" y="0"/>
                    <a:pt x="1" y="1268"/>
                    <a:pt x="1" y="2836"/>
                  </a:cubicBezTo>
                  <a:cubicBezTo>
                    <a:pt x="1" y="4404"/>
                    <a:pt x="1301" y="5671"/>
                    <a:pt x="2836" y="5671"/>
                  </a:cubicBezTo>
                  <a:cubicBezTo>
                    <a:pt x="4404" y="5671"/>
                    <a:pt x="5671" y="4404"/>
                    <a:pt x="5671" y="2836"/>
                  </a:cubicBezTo>
                  <a:cubicBezTo>
                    <a:pt x="5671" y="1268"/>
                    <a:pt x="4404" y="0"/>
                    <a:pt x="283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6" name="Google Shape;7106;p66"/>
            <p:cNvSpPr/>
            <p:nvPr/>
          </p:nvSpPr>
          <p:spPr>
            <a:xfrm>
              <a:off x="2375229" y="3380538"/>
              <a:ext cx="49550" cy="48645"/>
            </a:xfrm>
            <a:custGeom>
              <a:rect b="b" l="l" r="r" t="t"/>
              <a:pathLst>
                <a:path extrusionOk="0" h="2097" w="2136">
                  <a:moveTo>
                    <a:pt x="1713" y="0"/>
                  </a:moveTo>
                  <a:cubicBezTo>
                    <a:pt x="1433" y="0"/>
                    <a:pt x="1002" y="276"/>
                    <a:pt x="634" y="696"/>
                  </a:cubicBezTo>
                  <a:cubicBezTo>
                    <a:pt x="201" y="1263"/>
                    <a:pt x="1" y="1864"/>
                    <a:pt x="234" y="2030"/>
                  </a:cubicBezTo>
                  <a:cubicBezTo>
                    <a:pt x="286" y="2075"/>
                    <a:pt x="355" y="2097"/>
                    <a:pt x="435" y="2097"/>
                  </a:cubicBezTo>
                  <a:cubicBezTo>
                    <a:pt x="714" y="2097"/>
                    <a:pt x="1132" y="1837"/>
                    <a:pt x="1468" y="1397"/>
                  </a:cubicBezTo>
                  <a:cubicBezTo>
                    <a:pt x="1935" y="863"/>
                    <a:pt x="2136" y="263"/>
                    <a:pt x="1902" y="62"/>
                  </a:cubicBezTo>
                  <a:cubicBezTo>
                    <a:pt x="1853" y="20"/>
                    <a:pt x="1788" y="0"/>
                    <a:pt x="1713" y="0"/>
                  </a:cubicBezTo>
                  <a:close/>
                </a:path>
              </a:pathLst>
            </a:custGeom>
            <a:solidFill>
              <a:srgbClr val="FFDF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7" name="Google Shape;7107;p66"/>
            <p:cNvSpPr/>
            <p:nvPr/>
          </p:nvSpPr>
          <p:spPr>
            <a:xfrm>
              <a:off x="2407728" y="3514295"/>
              <a:ext cx="19370" cy="46441"/>
            </a:xfrm>
            <a:custGeom>
              <a:rect b="b" l="l" r="r" t="t"/>
              <a:pathLst>
                <a:path extrusionOk="0" h="2002" w="835">
                  <a:moveTo>
                    <a:pt x="1" y="0"/>
                  </a:moveTo>
                  <a:lnTo>
                    <a:pt x="1" y="2002"/>
                  </a:lnTo>
                  <a:lnTo>
                    <a:pt x="835" y="2002"/>
                  </a:lnTo>
                  <a:lnTo>
                    <a:pt x="835" y="0"/>
                  </a:lnTo>
                  <a:close/>
                </a:path>
              </a:pathLst>
            </a:custGeom>
            <a:solidFill>
              <a:srgbClr val="FFDF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8" name="Google Shape;7108;p66"/>
            <p:cNvSpPr/>
            <p:nvPr/>
          </p:nvSpPr>
          <p:spPr>
            <a:xfrm>
              <a:off x="2391490" y="4476899"/>
              <a:ext cx="94414" cy="70451"/>
            </a:xfrm>
            <a:custGeom>
              <a:rect b="b" l="l" r="r" t="t"/>
              <a:pathLst>
                <a:path extrusionOk="0" h="3037" w="4070">
                  <a:moveTo>
                    <a:pt x="0" y="1"/>
                  </a:moveTo>
                  <a:lnTo>
                    <a:pt x="0" y="3036"/>
                  </a:lnTo>
                  <a:lnTo>
                    <a:pt x="4070" y="3036"/>
                  </a:lnTo>
                  <a:lnTo>
                    <a:pt x="407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9" name="Google Shape;7109;p66"/>
            <p:cNvSpPr/>
            <p:nvPr/>
          </p:nvSpPr>
          <p:spPr>
            <a:xfrm>
              <a:off x="2245230" y="4547326"/>
              <a:ext cx="386146" cy="27883"/>
            </a:xfrm>
            <a:custGeom>
              <a:rect b="b" l="l" r="r" t="t"/>
              <a:pathLst>
                <a:path extrusionOk="0" h="1202" w="16646">
                  <a:moveTo>
                    <a:pt x="1" y="0"/>
                  </a:moveTo>
                  <a:lnTo>
                    <a:pt x="1" y="1201"/>
                  </a:lnTo>
                  <a:lnTo>
                    <a:pt x="16646" y="1201"/>
                  </a:lnTo>
                  <a:lnTo>
                    <a:pt x="16646" y="0"/>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0" name="Google Shape;7110;p66"/>
            <p:cNvSpPr/>
            <p:nvPr/>
          </p:nvSpPr>
          <p:spPr>
            <a:xfrm>
              <a:off x="3829990" y="3560713"/>
              <a:ext cx="61914" cy="986636"/>
            </a:xfrm>
            <a:custGeom>
              <a:rect b="b" l="l" r="r" t="t"/>
              <a:pathLst>
                <a:path extrusionOk="0" h="42532" w="2669">
                  <a:moveTo>
                    <a:pt x="0" y="1"/>
                  </a:moveTo>
                  <a:lnTo>
                    <a:pt x="0" y="42531"/>
                  </a:lnTo>
                  <a:lnTo>
                    <a:pt x="2669" y="42531"/>
                  </a:lnTo>
                  <a:lnTo>
                    <a:pt x="266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1" name="Google Shape;7111;p66"/>
            <p:cNvSpPr/>
            <p:nvPr/>
          </p:nvSpPr>
          <p:spPr>
            <a:xfrm>
              <a:off x="3840035" y="3561502"/>
              <a:ext cx="20159" cy="985059"/>
            </a:xfrm>
            <a:custGeom>
              <a:rect b="b" l="l" r="r" t="t"/>
              <a:pathLst>
                <a:path extrusionOk="0" h="42464" w="869">
                  <a:moveTo>
                    <a:pt x="1" y="0"/>
                  </a:moveTo>
                  <a:lnTo>
                    <a:pt x="1" y="42464"/>
                  </a:lnTo>
                  <a:lnTo>
                    <a:pt x="868" y="42464"/>
                  </a:lnTo>
                  <a:lnTo>
                    <a:pt x="8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2" name="Google Shape;7112;p66"/>
            <p:cNvSpPr/>
            <p:nvPr/>
          </p:nvSpPr>
          <p:spPr>
            <a:xfrm>
              <a:off x="3819923" y="3514295"/>
              <a:ext cx="79730" cy="46441"/>
            </a:xfrm>
            <a:custGeom>
              <a:rect b="b" l="l" r="r" t="t"/>
              <a:pathLst>
                <a:path extrusionOk="0" h="2002" w="3437">
                  <a:moveTo>
                    <a:pt x="0" y="0"/>
                  </a:moveTo>
                  <a:lnTo>
                    <a:pt x="0" y="2002"/>
                  </a:lnTo>
                  <a:lnTo>
                    <a:pt x="3436" y="2002"/>
                  </a:lnTo>
                  <a:lnTo>
                    <a:pt x="3436" y="0"/>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3" name="Google Shape;7113;p66"/>
            <p:cNvSpPr/>
            <p:nvPr/>
          </p:nvSpPr>
          <p:spPr>
            <a:xfrm>
              <a:off x="3803661" y="3502696"/>
              <a:ext cx="109144" cy="11622"/>
            </a:xfrm>
            <a:custGeom>
              <a:rect b="b" l="l" r="r" t="t"/>
              <a:pathLst>
                <a:path extrusionOk="0" h="501" w="4705">
                  <a:moveTo>
                    <a:pt x="1" y="0"/>
                  </a:moveTo>
                  <a:lnTo>
                    <a:pt x="1" y="500"/>
                  </a:lnTo>
                  <a:lnTo>
                    <a:pt x="4704" y="500"/>
                  </a:lnTo>
                  <a:lnTo>
                    <a:pt x="4704" y="0"/>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4" name="Google Shape;7114;p66"/>
            <p:cNvSpPr/>
            <p:nvPr/>
          </p:nvSpPr>
          <p:spPr>
            <a:xfrm>
              <a:off x="3792828" y="3373463"/>
              <a:ext cx="131576" cy="131576"/>
            </a:xfrm>
            <a:custGeom>
              <a:rect b="b" l="l" r="r" t="t"/>
              <a:pathLst>
                <a:path extrusionOk="0" h="5672" w="5672">
                  <a:moveTo>
                    <a:pt x="2836" y="0"/>
                  </a:moveTo>
                  <a:cubicBezTo>
                    <a:pt x="1269" y="0"/>
                    <a:pt x="1" y="1268"/>
                    <a:pt x="1" y="2836"/>
                  </a:cubicBezTo>
                  <a:cubicBezTo>
                    <a:pt x="1" y="4404"/>
                    <a:pt x="1269" y="5671"/>
                    <a:pt x="2836" y="5671"/>
                  </a:cubicBezTo>
                  <a:cubicBezTo>
                    <a:pt x="4404" y="5671"/>
                    <a:pt x="5672" y="4404"/>
                    <a:pt x="5672" y="2836"/>
                  </a:cubicBezTo>
                  <a:cubicBezTo>
                    <a:pt x="5672" y="1268"/>
                    <a:pt x="4404" y="0"/>
                    <a:pt x="283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5" name="Google Shape;7115;p66"/>
            <p:cNvSpPr/>
            <p:nvPr/>
          </p:nvSpPr>
          <p:spPr>
            <a:xfrm>
              <a:off x="3797491" y="3380538"/>
              <a:ext cx="48761" cy="48645"/>
            </a:xfrm>
            <a:custGeom>
              <a:rect b="b" l="l" r="r" t="t"/>
              <a:pathLst>
                <a:path extrusionOk="0" h="2097" w="2102">
                  <a:moveTo>
                    <a:pt x="1683" y="0"/>
                  </a:moveTo>
                  <a:cubicBezTo>
                    <a:pt x="1411" y="0"/>
                    <a:pt x="1002" y="276"/>
                    <a:pt x="634" y="696"/>
                  </a:cubicBezTo>
                  <a:cubicBezTo>
                    <a:pt x="167" y="1263"/>
                    <a:pt x="0" y="1864"/>
                    <a:pt x="200" y="2030"/>
                  </a:cubicBezTo>
                  <a:cubicBezTo>
                    <a:pt x="252" y="2075"/>
                    <a:pt x="321" y="2097"/>
                    <a:pt x="402" y="2097"/>
                  </a:cubicBezTo>
                  <a:cubicBezTo>
                    <a:pt x="682" y="2097"/>
                    <a:pt x="1105" y="1837"/>
                    <a:pt x="1468" y="1397"/>
                  </a:cubicBezTo>
                  <a:cubicBezTo>
                    <a:pt x="1935" y="863"/>
                    <a:pt x="2102" y="263"/>
                    <a:pt x="1868" y="62"/>
                  </a:cubicBezTo>
                  <a:cubicBezTo>
                    <a:pt x="1819" y="20"/>
                    <a:pt x="1756" y="0"/>
                    <a:pt x="1683" y="0"/>
                  </a:cubicBezTo>
                  <a:close/>
                </a:path>
              </a:pathLst>
            </a:custGeom>
            <a:solidFill>
              <a:srgbClr val="FFDF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6" name="Google Shape;7116;p66"/>
            <p:cNvSpPr/>
            <p:nvPr/>
          </p:nvSpPr>
          <p:spPr>
            <a:xfrm>
              <a:off x="3829990" y="3514295"/>
              <a:ext cx="19370" cy="46441"/>
            </a:xfrm>
            <a:custGeom>
              <a:rect b="b" l="l" r="r" t="t"/>
              <a:pathLst>
                <a:path extrusionOk="0" h="2002" w="835">
                  <a:moveTo>
                    <a:pt x="0" y="0"/>
                  </a:moveTo>
                  <a:lnTo>
                    <a:pt x="0" y="2002"/>
                  </a:lnTo>
                  <a:lnTo>
                    <a:pt x="834" y="2002"/>
                  </a:lnTo>
                  <a:lnTo>
                    <a:pt x="834" y="0"/>
                  </a:lnTo>
                  <a:close/>
                </a:path>
              </a:pathLst>
            </a:custGeom>
            <a:solidFill>
              <a:srgbClr val="FFDF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7" name="Google Shape;7117;p66"/>
            <p:cNvSpPr/>
            <p:nvPr/>
          </p:nvSpPr>
          <p:spPr>
            <a:xfrm>
              <a:off x="3812963" y="4476899"/>
              <a:ext cx="95203" cy="70451"/>
            </a:xfrm>
            <a:custGeom>
              <a:rect b="b" l="l" r="r" t="t"/>
              <a:pathLst>
                <a:path extrusionOk="0" h="3037" w="4104">
                  <a:moveTo>
                    <a:pt x="0" y="1"/>
                  </a:moveTo>
                  <a:lnTo>
                    <a:pt x="0" y="3036"/>
                  </a:lnTo>
                  <a:lnTo>
                    <a:pt x="4103" y="3036"/>
                  </a:lnTo>
                  <a:lnTo>
                    <a:pt x="410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8" name="Google Shape;7118;p66"/>
            <p:cNvSpPr/>
            <p:nvPr/>
          </p:nvSpPr>
          <p:spPr>
            <a:xfrm>
              <a:off x="3667492" y="4547326"/>
              <a:ext cx="385357" cy="27883"/>
            </a:xfrm>
            <a:custGeom>
              <a:rect b="b" l="l" r="r" t="t"/>
              <a:pathLst>
                <a:path extrusionOk="0" h="1202" w="16612">
                  <a:moveTo>
                    <a:pt x="0" y="0"/>
                  </a:moveTo>
                  <a:lnTo>
                    <a:pt x="0" y="1201"/>
                  </a:lnTo>
                  <a:lnTo>
                    <a:pt x="16612" y="1201"/>
                  </a:lnTo>
                  <a:lnTo>
                    <a:pt x="16612" y="0"/>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9" name="Google Shape;7119;p66"/>
            <p:cNvSpPr/>
            <p:nvPr/>
          </p:nvSpPr>
          <p:spPr>
            <a:xfrm>
              <a:off x="5259188" y="3560713"/>
              <a:ext cx="61937" cy="986636"/>
            </a:xfrm>
            <a:custGeom>
              <a:rect b="b" l="l" r="r" t="t"/>
              <a:pathLst>
                <a:path extrusionOk="0" h="42532" w="2670">
                  <a:moveTo>
                    <a:pt x="1" y="1"/>
                  </a:moveTo>
                  <a:lnTo>
                    <a:pt x="1" y="42531"/>
                  </a:lnTo>
                  <a:lnTo>
                    <a:pt x="2669" y="42531"/>
                  </a:lnTo>
                  <a:lnTo>
                    <a:pt x="266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0" name="Google Shape;7120;p66"/>
            <p:cNvSpPr/>
            <p:nvPr/>
          </p:nvSpPr>
          <p:spPr>
            <a:xfrm>
              <a:off x="5270810" y="3561502"/>
              <a:ext cx="20135" cy="985059"/>
            </a:xfrm>
            <a:custGeom>
              <a:rect b="b" l="l" r="r" t="t"/>
              <a:pathLst>
                <a:path extrusionOk="0" h="42464" w="868">
                  <a:moveTo>
                    <a:pt x="0" y="0"/>
                  </a:moveTo>
                  <a:lnTo>
                    <a:pt x="0" y="42464"/>
                  </a:lnTo>
                  <a:lnTo>
                    <a:pt x="867" y="42464"/>
                  </a:lnTo>
                  <a:lnTo>
                    <a:pt x="86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1" name="Google Shape;7121;p66"/>
            <p:cNvSpPr/>
            <p:nvPr/>
          </p:nvSpPr>
          <p:spPr>
            <a:xfrm>
              <a:off x="5250675" y="3514295"/>
              <a:ext cx="78964" cy="46441"/>
            </a:xfrm>
            <a:custGeom>
              <a:rect b="b" l="l" r="r" t="t"/>
              <a:pathLst>
                <a:path extrusionOk="0" h="2002" w="3404">
                  <a:moveTo>
                    <a:pt x="1" y="0"/>
                  </a:moveTo>
                  <a:lnTo>
                    <a:pt x="1" y="2002"/>
                  </a:lnTo>
                  <a:lnTo>
                    <a:pt x="3403" y="2002"/>
                  </a:lnTo>
                  <a:lnTo>
                    <a:pt x="3403" y="0"/>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2" name="Google Shape;7122;p66"/>
            <p:cNvSpPr/>
            <p:nvPr/>
          </p:nvSpPr>
          <p:spPr>
            <a:xfrm>
              <a:off x="5234437" y="3502696"/>
              <a:ext cx="109121" cy="11622"/>
            </a:xfrm>
            <a:custGeom>
              <a:rect b="b" l="l" r="r" t="t"/>
              <a:pathLst>
                <a:path extrusionOk="0" h="501" w="4704">
                  <a:moveTo>
                    <a:pt x="0" y="0"/>
                  </a:moveTo>
                  <a:lnTo>
                    <a:pt x="0" y="500"/>
                  </a:lnTo>
                  <a:lnTo>
                    <a:pt x="4704" y="500"/>
                  </a:lnTo>
                  <a:lnTo>
                    <a:pt x="4704" y="0"/>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3" name="Google Shape;7123;p66"/>
            <p:cNvSpPr/>
            <p:nvPr/>
          </p:nvSpPr>
          <p:spPr>
            <a:xfrm>
              <a:off x="5222815" y="3373463"/>
              <a:ext cx="131576" cy="131576"/>
            </a:xfrm>
            <a:custGeom>
              <a:rect b="b" l="l" r="r" t="t"/>
              <a:pathLst>
                <a:path extrusionOk="0" h="5672" w="5672">
                  <a:moveTo>
                    <a:pt x="2836" y="0"/>
                  </a:moveTo>
                  <a:cubicBezTo>
                    <a:pt x="1269" y="0"/>
                    <a:pt x="1" y="1268"/>
                    <a:pt x="1" y="2836"/>
                  </a:cubicBezTo>
                  <a:cubicBezTo>
                    <a:pt x="1" y="4404"/>
                    <a:pt x="1269" y="5671"/>
                    <a:pt x="2836" y="5671"/>
                  </a:cubicBezTo>
                  <a:cubicBezTo>
                    <a:pt x="4371" y="5671"/>
                    <a:pt x="5672" y="4404"/>
                    <a:pt x="5672" y="2836"/>
                  </a:cubicBezTo>
                  <a:cubicBezTo>
                    <a:pt x="5672" y="1268"/>
                    <a:pt x="4371" y="0"/>
                    <a:pt x="283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4" name="Google Shape;7124;p66"/>
            <p:cNvSpPr/>
            <p:nvPr/>
          </p:nvSpPr>
          <p:spPr>
            <a:xfrm>
              <a:off x="5226689" y="3380840"/>
              <a:ext cx="49550" cy="49040"/>
            </a:xfrm>
            <a:custGeom>
              <a:rect b="b" l="l" r="r" t="t"/>
              <a:pathLst>
                <a:path extrusionOk="0" h="2114" w="2136">
                  <a:moveTo>
                    <a:pt x="1727" y="0"/>
                  </a:moveTo>
                  <a:cubicBezTo>
                    <a:pt x="1449" y="0"/>
                    <a:pt x="1016" y="262"/>
                    <a:pt x="668" y="717"/>
                  </a:cubicBezTo>
                  <a:cubicBezTo>
                    <a:pt x="201" y="1250"/>
                    <a:pt x="1" y="1851"/>
                    <a:pt x="234" y="2051"/>
                  </a:cubicBezTo>
                  <a:cubicBezTo>
                    <a:pt x="284" y="2093"/>
                    <a:pt x="348" y="2113"/>
                    <a:pt x="423" y="2113"/>
                  </a:cubicBezTo>
                  <a:cubicBezTo>
                    <a:pt x="702" y="2113"/>
                    <a:pt x="1127" y="1838"/>
                    <a:pt x="1468" y="1417"/>
                  </a:cubicBezTo>
                  <a:cubicBezTo>
                    <a:pt x="1935" y="850"/>
                    <a:pt x="2136" y="250"/>
                    <a:pt x="1902" y="49"/>
                  </a:cubicBezTo>
                  <a:cubicBezTo>
                    <a:pt x="1856" y="16"/>
                    <a:pt x="1796" y="0"/>
                    <a:pt x="1727" y="0"/>
                  </a:cubicBezTo>
                  <a:close/>
                </a:path>
              </a:pathLst>
            </a:custGeom>
            <a:solidFill>
              <a:srgbClr val="FFDF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5" name="Google Shape;7125;p66"/>
            <p:cNvSpPr/>
            <p:nvPr/>
          </p:nvSpPr>
          <p:spPr>
            <a:xfrm>
              <a:off x="5259188" y="3514295"/>
              <a:ext cx="19370" cy="46441"/>
            </a:xfrm>
            <a:custGeom>
              <a:rect b="b" l="l" r="r" t="t"/>
              <a:pathLst>
                <a:path extrusionOk="0" h="2002" w="835">
                  <a:moveTo>
                    <a:pt x="1" y="0"/>
                  </a:moveTo>
                  <a:lnTo>
                    <a:pt x="1" y="2002"/>
                  </a:lnTo>
                  <a:lnTo>
                    <a:pt x="835" y="2002"/>
                  </a:lnTo>
                  <a:lnTo>
                    <a:pt x="835" y="0"/>
                  </a:lnTo>
                  <a:close/>
                </a:path>
              </a:pathLst>
            </a:custGeom>
            <a:solidFill>
              <a:srgbClr val="FFDF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6" name="Google Shape;7126;p66"/>
            <p:cNvSpPr/>
            <p:nvPr/>
          </p:nvSpPr>
          <p:spPr>
            <a:xfrm>
              <a:off x="5242950" y="4476899"/>
              <a:ext cx="94414" cy="70451"/>
            </a:xfrm>
            <a:custGeom>
              <a:rect b="b" l="l" r="r" t="t"/>
              <a:pathLst>
                <a:path extrusionOk="0" h="3037" w="4070">
                  <a:moveTo>
                    <a:pt x="0" y="1"/>
                  </a:moveTo>
                  <a:lnTo>
                    <a:pt x="0" y="3036"/>
                  </a:lnTo>
                  <a:lnTo>
                    <a:pt x="4070" y="3036"/>
                  </a:lnTo>
                  <a:lnTo>
                    <a:pt x="407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7" name="Google Shape;7127;p66"/>
            <p:cNvSpPr/>
            <p:nvPr/>
          </p:nvSpPr>
          <p:spPr>
            <a:xfrm>
              <a:off x="5097479" y="4547326"/>
              <a:ext cx="386146" cy="27883"/>
            </a:xfrm>
            <a:custGeom>
              <a:rect b="b" l="l" r="r" t="t"/>
              <a:pathLst>
                <a:path extrusionOk="0" h="1202" w="16646">
                  <a:moveTo>
                    <a:pt x="0" y="0"/>
                  </a:moveTo>
                  <a:lnTo>
                    <a:pt x="0" y="1201"/>
                  </a:lnTo>
                  <a:lnTo>
                    <a:pt x="16645" y="1201"/>
                  </a:lnTo>
                  <a:lnTo>
                    <a:pt x="16645" y="0"/>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8" name="Google Shape;7128;p66"/>
            <p:cNvSpPr/>
            <p:nvPr/>
          </p:nvSpPr>
          <p:spPr>
            <a:xfrm>
              <a:off x="6715481" y="3560713"/>
              <a:ext cx="20159" cy="985082"/>
            </a:xfrm>
            <a:custGeom>
              <a:rect b="b" l="l" r="r" t="t"/>
              <a:pathLst>
                <a:path extrusionOk="0" h="42465" w="869">
                  <a:moveTo>
                    <a:pt x="1" y="1"/>
                  </a:moveTo>
                  <a:lnTo>
                    <a:pt x="1" y="42465"/>
                  </a:lnTo>
                  <a:lnTo>
                    <a:pt x="868" y="42465"/>
                  </a:lnTo>
                  <a:lnTo>
                    <a:pt x="868"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9" name="Google Shape;7129;p66"/>
            <p:cNvSpPr/>
            <p:nvPr/>
          </p:nvSpPr>
          <p:spPr>
            <a:xfrm>
              <a:off x="6676811" y="3514295"/>
              <a:ext cx="78941" cy="46441"/>
            </a:xfrm>
            <a:custGeom>
              <a:rect b="b" l="l" r="r" t="t"/>
              <a:pathLst>
                <a:path extrusionOk="0" h="2002" w="3403">
                  <a:moveTo>
                    <a:pt x="0" y="0"/>
                  </a:moveTo>
                  <a:lnTo>
                    <a:pt x="0" y="2002"/>
                  </a:lnTo>
                  <a:lnTo>
                    <a:pt x="3403" y="2002"/>
                  </a:lnTo>
                  <a:lnTo>
                    <a:pt x="3403" y="0"/>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0" name="Google Shape;7130;p66"/>
            <p:cNvSpPr/>
            <p:nvPr/>
          </p:nvSpPr>
          <p:spPr>
            <a:xfrm>
              <a:off x="6662869" y="3501908"/>
              <a:ext cx="109910" cy="11645"/>
            </a:xfrm>
            <a:custGeom>
              <a:rect b="b" l="l" r="r" t="t"/>
              <a:pathLst>
                <a:path extrusionOk="0" h="502" w="4738">
                  <a:moveTo>
                    <a:pt x="1" y="1"/>
                  </a:moveTo>
                  <a:lnTo>
                    <a:pt x="1" y="501"/>
                  </a:lnTo>
                  <a:lnTo>
                    <a:pt x="4737" y="501"/>
                  </a:lnTo>
                  <a:lnTo>
                    <a:pt x="4737"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1" name="Google Shape;7131;p66"/>
            <p:cNvSpPr/>
            <p:nvPr/>
          </p:nvSpPr>
          <p:spPr>
            <a:xfrm>
              <a:off x="6652036" y="3373463"/>
              <a:ext cx="131576" cy="131576"/>
            </a:xfrm>
            <a:custGeom>
              <a:rect b="b" l="l" r="r" t="t"/>
              <a:pathLst>
                <a:path extrusionOk="0" h="5672" w="5672">
                  <a:moveTo>
                    <a:pt x="2836" y="0"/>
                  </a:moveTo>
                  <a:cubicBezTo>
                    <a:pt x="1268" y="0"/>
                    <a:pt x="1" y="1268"/>
                    <a:pt x="1" y="2836"/>
                  </a:cubicBezTo>
                  <a:cubicBezTo>
                    <a:pt x="1" y="4404"/>
                    <a:pt x="1268" y="5671"/>
                    <a:pt x="2836" y="5671"/>
                  </a:cubicBezTo>
                  <a:cubicBezTo>
                    <a:pt x="4404" y="5671"/>
                    <a:pt x="5671" y="4404"/>
                    <a:pt x="5671" y="2836"/>
                  </a:cubicBezTo>
                  <a:cubicBezTo>
                    <a:pt x="5671" y="1268"/>
                    <a:pt x="4404" y="0"/>
                    <a:pt x="283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2" name="Google Shape;7132;p66"/>
            <p:cNvSpPr/>
            <p:nvPr/>
          </p:nvSpPr>
          <p:spPr>
            <a:xfrm>
              <a:off x="6730188" y="3380840"/>
              <a:ext cx="48784" cy="49040"/>
            </a:xfrm>
            <a:custGeom>
              <a:rect b="b" l="l" r="r" t="t"/>
              <a:pathLst>
                <a:path extrusionOk="0" h="2114" w="2103">
                  <a:moveTo>
                    <a:pt x="376" y="0"/>
                  </a:moveTo>
                  <a:cubicBezTo>
                    <a:pt x="307" y="0"/>
                    <a:pt x="247" y="16"/>
                    <a:pt x="201" y="49"/>
                  </a:cubicBezTo>
                  <a:cubicBezTo>
                    <a:pt x="1" y="250"/>
                    <a:pt x="168" y="850"/>
                    <a:pt x="635" y="1417"/>
                  </a:cubicBezTo>
                  <a:cubicBezTo>
                    <a:pt x="1003" y="1838"/>
                    <a:pt x="1412" y="2113"/>
                    <a:pt x="1683" y="2113"/>
                  </a:cubicBezTo>
                  <a:cubicBezTo>
                    <a:pt x="1756" y="2113"/>
                    <a:pt x="1819" y="2093"/>
                    <a:pt x="1869" y="2051"/>
                  </a:cubicBezTo>
                  <a:cubicBezTo>
                    <a:pt x="2102" y="1851"/>
                    <a:pt x="1935" y="1250"/>
                    <a:pt x="1468" y="717"/>
                  </a:cubicBezTo>
                  <a:cubicBezTo>
                    <a:pt x="1094" y="262"/>
                    <a:pt x="655" y="0"/>
                    <a:pt x="376" y="0"/>
                  </a:cubicBezTo>
                  <a:close/>
                </a:path>
              </a:pathLst>
            </a:custGeom>
            <a:solidFill>
              <a:srgbClr val="FFDF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3" name="Google Shape;7133;p66"/>
            <p:cNvSpPr/>
            <p:nvPr/>
          </p:nvSpPr>
          <p:spPr>
            <a:xfrm>
              <a:off x="6727103" y="3514295"/>
              <a:ext cx="19370" cy="46441"/>
            </a:xfrm>
            <a:custGeom>
              <a:rect b="b" l="l" r="r" t="t"/>
              <a:pathLst>
                <a:path extrusionOk="0" h="2002" w="835">
                  <a:moveTo>
                    <a:pt x="0" y="0"/>
                  </a:moveTo>
                  <a:lnTo>
                    <a:pt x="0" y="2002"/>
                  </a:lnTo>
                  <a:lnTo>
                    <a:pt x="834" y="2002"/>
                  </a:lnTo>
                  <a:lnTo>
                    <a:pt x="834" y="0"/>
                  </a:lnTo>
                  <a:close/>
                </a:path>
              </a:pathLst>
            </a:custGeom>
            <a:solidFill>
              <a:srgbClr val="FFDF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4" name="Google Shape;7134;p66"/>
            <p:cNvSpPr/>
            <p:nvPr/>
          </p:nvSpPr>
          <p:spPr>
            <a:xfrm>
              <a:off x="6669063" y="4476899"/>
              <a:ext cx="94437" cy="71216"/>
            </a:xfrm>
            <a:custGeom>
              <a:rect b="b" l="l" r="r" t="t"/>
              <a:pathLst>
                <a:path extrusionOk="0" h="3070" w="4071">
                  <a:moveTo>
                    <a:pt x="1" y="1"/>
                  </a:moveTo>
                  <a:lnTo>
                    <a:pt x="1" y="3070"/>
                  </a:lnTo>
                  <a:lnTo>
                    <a:pt x="4070" y="3070"/>
                  </a:lnTo>
                  <a:lnTo>
                    <a:pt x="4070"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5" name="Google Shape;7135;p66"/>
            <p:cNvSpPr/>
            <p:nvPr/>
          </p:nvSpPr>
          <p:spPr>
            <a:xfrm>
              <a:off x="6522826" y="4546561"/>
              <a:ext cx="386146" cy="27860"/>
            </a:xfrm>
            <a:custGeom>
              <a:rect b="b" l="l" r="r" t="t"/>
              <a:pathLst>
                <a:path extrusionOk="0" h="1201" w="16646">
                  <a:moveTo>
                    <a:pt x="0" y="0"/>
                  </a:moveTo>
                  <a:lnTo>
                    <a:pt x="0" y="1201"/>
                  </a:lnTo>
                  <a:lnTo>
                    <a:pt x="16645" y="1201"/>
                  </a:lnTo>
                  <a:lnTo>
                    <a:pt x="1664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136" name="Google Shape;7136;p66"/>
          <p:cNvPicPr preferRelativeResize="0"/>
          <p:nvPr/>
        </p:nvPicPr>
        <p:blipFill>
          <a:blip r:embed="rId3">
            <a:alphaModFix/>
          </a:blip>
          <a:stretch>
            <a:fillRect/>
          </a:stretch>
        </p:blipFill>
        <p:spPr>
          <a:xfrm>
            <a:off x="3888449" y="1255538"/>
            <a:ext cx="4377451" cy="3213374"/>
          </a:xfrm>
          <a:prstGeom prst="rect">
            <a:avLst/>
          </a:prstGeom>
          <a:noFill/>
          <a:ln cap="flat" cmpd="sng" w="9525">
            <a:solidFill>
              <a:srgbClr val="435D74"/>
            </a:solidFill>
            <a:prstDash val="solid"/>
            <a:round/>
            <a:headEnd len="sm" w="sm" type="none"/>
            <a:tailEnd len="sm" w="sm" type="none"/>
          </a:ln>
        </p:spPr>
      </p:pic>
      <p:sp>
        <p:nvSpPr>
          <p:cNvPr id="7137" name="Google Shape;7137;p66"/>
          <p:cNvSpPr txBox="1"/>
          <p:nvPr/>
        </p:nvSpPr>
        <p:spPr>
          <a:xfrm>
            <a:off x="393250" y="935525"/>
            <a:ext cx="3000000" cy="156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2"/>
                </a:solidFill>
                <a:latin typeface="Limelight"/>
                <a:ea typeface="Limelight"/>
                <a:cs typeface="Limelight"/>
                <a:sym typeface="Limelight"/>
              </a:rPr>
              <a:t>Ridge </a:t>
            </a:r>
            <a:endParaRPr sz="3000">
              <a:solidFill>
                <a:schemeClr val="dk1"/>
              </a:solidFill>
              <a:latin typeface="Limelight"/>
              <a:ea typeface="Limelight"/>
              <a:cs typeface="Limelight"/>
              <a:sym typeface="Limelight"/>
            </a:endParaRPr>
          </a:p>
          <a:p>
            <a:pPr indent="0" lvl="0" marL="0" rtl="0" algn="ctr">
              <a:spcBef>
                <a:spcPts val="0"/>
              </a:spcBef>
              <a:spcAft>
                <a:spcPts val="0"/>
              </a:spcAft>
              <a:buNone/>
            </a:pPr>
            <a:r>
              <a:rPr lang="en" sz="3000">
                <a:solidFill>
                  <a:schemeClr val="dk2"/>
                </a:solidFill>
                <a:latin typeface="Limelight"/>
                <a:ea typeface="Limelight"/>
                <a:cs typeface="Limelight"/>
                <a:sym typeface="Limelight"/>
              </a:rPr>
              <a:t>vs.</a:t>
            </a:r>
            <a:endParaRPr sz="3000">
              <a:solidFill>
                <a:schemeClr val="dk2"/>
              </a:solidFill>
              <a:latin typeface="Limelight"/>
              <a:ea typeface="Limelight"/>
              <a:cs typeface="Limelight"/>
              <a:sym typeface="Limelight"/>
            </a:endParaRPr>
          </a:p>
          <a:p>
            <a:pPr indent="0" lvl="0" marL="0" rtl="0" algn="ctr">
              <a:spcBef>
                <a:spcPts val="0"/>
              </a:spcBef>
              <a:spcAft>
                <a:spcPts val="0"/>
              </a:spcAft>
              <a:buNone/>
            </a:pPr>
            <a:r>
              <a:rPr lang="en" sz="3000">
                <a:solidFill>
                  <a:schemeClr val="dk1"/>
                </a:solidFill>
                <a:latin typeface="Limelight"/>
                <a:ea typeface="Limelight"/>
                <a:cs typeface="Limelight"/>
                <a:sym typeface="Limelight"/>
              </a:rPr>
              <a:t>OLS</a:t>
            </a: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6" name="Shape 6326"/>
        <p:cNvGrpSpPr/>
        <p:nvPr/>
      </p:nvGrpSpPr>
      <p:grpSpPr>
        <a:xfrm>
          <a:off x="0" y="0"/>
          <a:ext cx="0" cy="0"/>
          <a:chOff x="0" y="0"/>
          <a:chExt cx="0" cy="0"/>
        </a:xfrm>
      </p:grpSpPr>
      <p:sp>
        <p:nvSpPr>
          <p:cNvPr id="6327" name="Google Shape;6327;p40"/>
          <p:cNvSpPr txBox="1"/>
          <p:nvPr>
            <p:ph type="title"/>
          </p:nvPr>
        </p:nvSpPr>
        <p:spPr>
          <a:xfrm>
            <a:off x="4518000" y="1777654"/>
            <a:ext cx="3566700" cy="1588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Introduction</a:t>
            </a:r>
            <a:endParaRPr/>
          </a:p>
          <a:p>
            <a:pPr indent="0" lvl="0" marL="0" rtl="0" algn="ctr">
              <a:lnSpc>
                <a:spcPct val="100000"/>
              </a:lnSpc>
              <a:spcBef>
                <a:spcPts val="0"/>
              </a:spcBef>
              <a:spcAft>
                <a:spcPts val="0"/>
              </a:spcAft>
              <a:buSzPts val="3600"/>
              <a:buNone/>
            </a:pPr>
            <a:r>
              <a:rPr lang="en"/>
              <a:t>of  the</a:t>
            </a:r>
            <a:endParaRPr/>
          </a:p>
          <a:p>
            <a:pPr indent="0" lvl="0" marL="0" rtl="0" algn="ctr">
              <a:lnSpc>
                <a:spcPct val="100000"/>
              </a:lnSpc>
              <a:spcBef>
                <a:spcPts val="0"/>
              </a:spcBef>
              <a:spcAft>
                <a:spcPts val="0"/>
              </a:spcAft>
              <a:buSzPts val="3600"/>
              <a:buNone/>
            </a:pPr>
            <a:r>
              <a:rPr lang="en"/>
              <a:t>Dataset</a:t>
            </a:r>
            <a:endParaRPr/>
          </a:p>
        </p:txBody>
      </p:sp>
      <p:grpSp>
        <p:nvGrpSpPr>
          <p:cNvPr id="6328" name="Google Shape;6328;p40"/>
          <p:cNvGrpSpPr/>
          <p:nvPr/>
        </p:nvGrpSpPr>
        <p:grpSpPr>
          <a:xfrm>
            <a:off x="1040134" y="3933885"/>
            <a:ext cx="2517432" cy="531942"/>
            <a:chOff x="4002575" y="4026225"/>
            <a:chExt cx="2639925" cy="557825"/>
          </a:xfrm>
        </p:grpSpPr>
        <p:sp>
          <p:nvSpPr>
            <p:cNvPr id="6329" name="Google Shape;6329;p40"/>
            <p:cNvSpPr/>
            <p:nvPr/>
          </p:nvSpPr>
          <p:spPr>
            <a:xfrm>
              <a:off x="4002575" y="4026225"/>
              <a:ext cx="2639925" cy="557825"/>
            </a:xfrm>
            <a:custGeom>
              <a:rect b="b" l="l" r="r" t="t"/>
              <a:pathLst>
                <a:path extrusionOk="0" h="22313" w="105597">
                  <a:moveTo>
                    <a:pt x="74391" y="0"/>
                  </a:moveTo>
                  <a:lnTo>
                    <a:pt x="53340" y="4096"/>
                  </a:lnTo>
                  <a:lnTo>
                    <a:pt x="32635" y="679"/>
                  </a:lnTo>
                  <a:lnTo>
                    <a:pt x="30659" y="8478"/>
                  </a:lnTo>
                  <a:lnTo>
                    <a:pt x="0" y="14169"/>
                  </a:lnTo>
                  <a:lnTo>
                    <a:pt x="36029" y="15145"/>
                  </a:lnTo>
                  <a:lnTo>
                    <a:pt x="52626" y="22313"/>
                  </a:lnTo>
                  <a:lnTo>
                    <a:pt x="69652" y="15002"/>
                  </a:lnTo>
                  <a:lnTo>
                    <a:pt x="105597" y="13669"/>
                  </a:lnTo>
                  <a:lnTo>
                    <a:pt x="75569" y="8097"/>
                  </a:lnTo>
                  <a:lnTo>
                    <a:pt x="7439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0" name="Google Shape;6330;p40"/>
            <p:cNvSpPr/>
            <p:nvPr/>
          </p:nvSpPr>
          <p:spPr>
            <a:xfrm>
              <a:off x="4166575" y="4057775"/>
              <a:ext cx="2310150" cy="492350"/>
            </a:xfrm>
            <a:custGeom>
              <a:rect b="b" l="l" r="r" t="t"/>
              <a:pathLst>
                <a:path extrusionOk="0" h="19694" w="92406">
                  <a:moveTo>
                    <a:pt x="66223" y="0"/>
                  </a:moveTo>
                  <a:lnTo>
                    <a:pt x="46685" y="3596"/>
                  </a:lnTo>
                  <a:lnTo>
                    <a:pt x="27468" y="572"/>
                  </a:lnTo>
                  <a:lnTo>
                    <a:pt x="26456" y="7466"/>
                  </a:lnTo>
                  <a:lnTo>
                    <a:pt x="1" y="12514"/>
                  </a:lnTo>
                  <a:lnTo>
                    <a:pt x="31564" y="13371"/>
                  </a:lnTo>
                  <a:lnTo>
                    <a:pt x="46018" y="19693"/>
                  </a:lnTo>
                  <a:lnTo>
                    <a:pt x="60901" y="13240"/>
                  </a:lnTo>
                  <a:lnTo>
                    <a:pt x="92405" y="12049"/>
                  </a:lnTo>
                  <a:lnTo>
                    <a:pt x="66509" y="7144"/>
                  </a:lnTo>
                  <a:lnTo>
                    <a:pt x="662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1" name="Google Shape;6331;p40"/>
            <p:cNvSpPr/>
            <p:nvPr/>
          </p:nvSpPr>
          <p:spPr>
            <a:xfrm>
              <a:off x="4927975" y="4206175"/>
              <a:ext cx="731675" cy="158275"/>
            </a:xfrm>
            <a:custGeom>
              <a:rect b="b" l="l" r="r" t="t"/>
              <a:pathLst>
                <a:path extrusionOk="0" h="6331" w="29267">
                  <a:moveTo>
                    <a:pt x="15080" y="1"/>
                  </a:moveTo>
                  <a:cubicBezTo>
                    <a:pt x="13710" y="1"/>
                    <a:pt x="12314" y="64"/>
                    <a:pt x="10943" y="196"/>
                  </a:cubicBezTo>
                  <a:cubicBezTo>
                    <a:pt x="4430" y="779"/>
                    <a:pt x="1" y="2589"/>
                    <a:pt x="1430" y="4220"/>
                  </a:cubicBezTo>
                  <a:cubicBezTo>
                    <a:pt x="2735" y="5516"/>
                    <a:pt x="7870" y="6331"/>
                    <a:pt x="13703" y="6331"/>
                  </a:cubicBezTo>
                  <a:cubicBezTo>
                    <a:pt x="15265" y="6331"/>
                    <a:pt x="16877" y="6272"/>
                    <a:pt x="18479" y="6149"/>
                  </a:cubicBezTo>
                  <a:cubicBezTo>
                    <a:pt x="25837" y="5566"/>
                    <a:pt x="29266" y="3756"/>
                    <a:pt x="26540" y="2101"/>
                  </a:cubicBezTo>
                  <a:cubicBezTo>
                    <a:pt x="24576" y="807"/>
                    <a:pt x="19991" y="1"/>
                    <a:pt x="1508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2" name="Google Shape;6332;p40"/>
            <p:cNvSpPr/>
            <p:nvPr/>
          </p:nvSpPr>
          <p:spPr>
            <a:xfrm>
              <a:off x="5048525" y="4236950"/>
              <a:ext cx="460800" cy="104800"/>
            </a:xfrm>
            <a:custGeom>
              <a:rect b="b" l="l" r="r" t="t"/>
              <a:pathLst>
                <a:path extrusionOk="0" h="4192" w="18432">
                  <a:moveTo>
                    <a:pt x="14753" y="1"/>
                  </a:moveTo>
                  <a:lnTo>
                    <a:pt x="9407" y="751"/>
                  </a:lnTo>
                  <a:lnTo>
                    <a:pt x="4204" y="84"/>
                  </a:lnTo>
                  <a:lnTo>
                    <a:pt x="4859" y="1573"/>
                  </a:lnTo>
                  <a:lnTo>
                    <a:pt x="1" y="2668"/>
                  </a:lnTo>
                  <a:lnTo>
                    <a:pt x="6335" y="2846"/>
                  </a:lnTo>
                  <a:lnTo>
                    <a:pt x="9062" y="4192"/>
                  </a:lnTo>
                  <a:lnTo>
                    <a:pt x="12062" y="2811"/>
                  </a:lnTo>
                  <a:lnTo>
                    <a:pt x="18432" y="2549"/>
                  </a:lnTo>
                  <a:lnTo>
                    <a:pt x="13788" y="1513"/>
                  </a:lnTo>
                  <a:lnTo>
                    <a:pt x="1475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33" name="Google Shape;6333;p40"/>
          <p:cNvGrpSpPr/>
          <p:nvPr/>
        </p:nvGrpSpPr>
        <p:grpSpPr>
          <a:xfrm>
            <a:off x="975188" y="2503393"/>
            <a:ext cx="983547" cy="1725713"/>
            <a:chOff x="6109675" y="2785875"/>
            <a:chExt cx="954900" cy="1675450"/>
          </a:xfrm>
        </p:grpSpPr>
        <p:sp>
          <p:nvSpPr>
            <p:cNvPr id="6334" name="Google Shape;6334;p40"/>
            <p:cNvSpPr/>
            <p:nvPr/>
          </p:nvSpPr>
          <p:spPr>
            <a:xfrm>
              <a:off x="6421325" y="3508300"/>
              <a:ext cx="236375" cy="44375"/>
            </a:xfrm>
            <a:custGeom>
              <a:rect b="b" l="l" r="r" t="t"/>
              <a:pathLst>
                <a:path extrusionOk="0" h="1775" w="9455">
                  <a:moveTo>
                    <a:pt x="9454" y="0"/>
                  </a:moveTo>
                  <a:lnTo>
                    <a:pt x="1" y="596"/>
                  </a:lnTo>
                  <a:lnTo>
                    <a:pt x="191" y="1774"/>
                  </a:lnTo>
                  <a:lnTo>
                    <a:pt x="9323" y="1132"/>
                  </a:lnTo>
                  <a:lnTo>
                    <a:pt x="9454"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5" name="Google Shape;6335;p40"/>
            <p:cNvSpPr/>
            <p:nvPr/>
          </p:nvSpPr>
          <p:spPr>
            <a:xfrm>
              <a:off x="6724925" y="4056275"/>
              <a:ext cx="231025" cy="197375"/>
            </a:xfrm>
            <a:custGeom>
              <a:rect b="b" l="l" r="r" t="t"/>
              <a:pathLst>
                <a:path extrusionOk="0" h="7895" w="9241">
                  <a:moveTo>
                    <a:pt x="822" y="1"/>
                  </a:moveTo>
                  <a:lnTo>
                    <a:pt x="1" y="537"/>
                  </a:lnTo>
                  <a:lnTo>
                    <a:pt x="8800" y="7895"/>
                  </a:lnTo>
                  <a:cubicBezTo>
                    <a:pt x="8990" y="7776"/>
                    <a:pt x="9062" y="7633"/>
                    <a:pt x="9097" y="7561"/>
                  </a:cubicBezTo>
                  <a:cubicBezTo>
                    <a:pt x="9240" y="7240"/>
                    <a:pt x="9085" y="6787"/>
                    <a:pt x="8704" y="6478"/>
                  </a:cubicBezTo>
                  <a:cubicBezTo>
                    <a:pt x="6073" y="4323"/>
                    <a:pt x="3454" y="2168"/>
                    <a:pt x="82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6" name="Google Shape;6336;p40"/>
            <p:cNvSpPr/>
            <p:nvPr/>
          </p:nvSpPr>
          <p:spPr>
            <a:xfrm>
              <a:off x="6774350" y="3262725"/>
              <a:ext cx="276850" cy="164925"/>
            </a:xfrm>
            <a:custGeom>
              <a:rect b="b" l="l" r="r" t="t"/>
              <a:pathLst>
                <a:path extrusionOk="0" h="6597" w="11074">
                  <a:moveTo>
                    <a:pt x="417" y="1"/>
                  </a:moveTo>
                  <a:lnTo>
                    <a:pt x="0" y="1727"/>
                  </a:lnTo>
                  <a:lnTo>
                    <a:pt x="9633" y="6597"/>
                  </a:lnTo>
                  <a:lnTo>
                    <a:pt x="11073" y="4382"/>
                  </a:lnTo>
                  <a:lnTo>
                    <a:pt x="9644" y="3680"/>
                  </a:lnTo>
                  <a:lnTo>
                    <a:pt x="41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7" name="Google Shape;6337;p40"/>
            <p:cNvSpPr/>
            <p:nvPr/>
          </p:nvSpPr>
          <p:spPr>
            <a:xfrm>
              <a:off x="6109675" y="3366025"/>
              <a:ext cx="684050" cy="861700"/>
            </a:xfrm>
            <a:custGeom>
              <a:rect b="b" l="l" r="r" t="t"/>
              <a:pathLst>
                <a:path extrusionOk="0" h="34468" w="27362">
                  <a:moveTo>
                    <a:pt x="25040" y="0"/>
                  </a:moveTo>
                  <a:lnTo>
                    <a:pt x="251" y="33266"/>
                  </a:lnTo>
                  <a:cubicBezTo>
                    <a:pt x="1" y="33600"/>
                    <a:pt x="72" y="34064"/>
                    <a:pt x="358" y="34302"/>
                  </a:cubicBezTo>
                  <a:cubicBezTo>
                    <a:pt x="493" y="34413"/>
                    <a:pt x="659" y="34467"/>
                    <a:pt x="827" y="34467"/>
                  </a:cubicBezTo>
                  <a:cubicBezTo>
                    <a:pt x="1073" y="34467"/>
                    <a:pt x="1321" y="34350"/>
                    <a:pt x="1477" y="34124"/>
                  </a:cubicBezTo>
                  <a:lnTo>
                    <a:pt x="27361" y="107"/>
                  </a:lnTo>
                  <a:lnTo>
                    <a:pt x="2504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8" name="Google Shape;6338;p40"/>
            <p:cNvSpPr/>
            <p:nvPr/>
          </p:nvSpPr>
          <p:spPr>
            <a:xfrm>
              <a:off x="6289750" y="3355300"/>
              <a:ext cx="548025" cy="866275"/>
            </a:xfrm>
            <a:custGeom>
              <a:rect b="b" l="l" r="r" t="t"/>
              <a:pathLst>
                <a:path extrusionOk="0" h="34651" w="21921">
                  <a:moveTo>
                    <a:pt x="1" y="1"/>
                  </a:moveTo>
                  <a:lnTo>
                    <a:pt x="20277" y="34052"/>
                  </a:lnTo>
                  <a:cubicBezTo>
                    <a:pt x="20468" y="34458"/>
                    <a:pt x="20842" y="34650"/>
                    <a:pt x="21168" y="34650"/>
                  </a:cubicBezTo>
                  <a:cubicBezTo>
                    <a:pt x="21312" y="34650"/>
                    <a:pt x="21446" y="34613"/>
                    <a:pt x="21551" y="34541"/>
                  </a:cubicBezTo>
                  <a:cubicBezTo>
                    <a:pt x="21813" y="34362"/>
                    <a:pt x="21920" y="33922"/>
                    <a:pt x="21766" y="33505"/>
                  </a:cubicBezTo>
                  <a:lnTo>
                    <a:pt x="2811" y="119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9" name="Google Shape;6339;p40"/>
            <p:cNvSpPr/>
            <p:nvPr/>
          </p:nvSpPr>
          <p:spPr>
            <a:xfrm>
              <a:off x="6234400" y="2785875"/>
              <a:ext cx="50925" cy="469150"/>
            </a:xfrm>
            <a:custGeom>
              <a:rect b="b" l="l" r="r" t="t"/>
              <a:pathLst>
                <a:path extrusionOk="0" h="18766" w="2037">
                  <a:moveTo>
                    <a:pt x="703" y="0"/>
                  </a:moveTo>
                  <a:cubicBezTo>
                    <a:pt x="646" y="0"/>
                    <a:pt x="586" y="4"/>
                    <a:pt x="524" y="13"/>
                  </a:cubicBezTo>
                  <a:cubicBezTo>
                    <a:pt x="274" y="61"/>
                    <a:pt x="96" y="168"/>
                    <a:pt x="0" y="239"/>
                  </a:cubicBezTo>
                  <a:lnTo>
                    <a:pt x="846" y="18765"/>
                  </a:lnTo>
                  <a:lnTo>
                    <a:pt x="2036" y="18753"/>
                  </a:lnTo>
                  <a:lnTo>
                    <a:pt x="1370" y="180"/>
                  </a:lnTo>
                  <a:cubicBezTo>
                    <a:pt x="1288" y="129"/>
                    <a:pt x="1034" y="0"/>
                    <a:pt x="70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0" name="Google Shape;6340;p40"/>
            <p:cNvSpPr/>
            <p:nvPr/>
          </p:nvSpPr>
          <p:spPr>
            <a:xfrm>
              <a:off x="6791900" y="2807325"/>
              <a:ext cx="56000" cy="434050"/>
            </a:xfrm>
            <a:custGeom>
              <a:rect b="b" l="l" r="r" t="t"/>
              <a:pathLst>
                <a:path extrusionOk="0" h="17362" w="2240">
                  <a:moveTo>
                    <a:pt x="1" y="0"/>
                  </a:moveTo>
                  <a:cubicBezTo>
                    <a:pt x="1" y="0"/>
                    <a:pt x="989" y="16919"/>
                    <a:pt x="977" y="17157"/>
                  </a:cubicBezTo>
                  <a:cubicBezTo>
                    <a:pt x="959" y="17340"/>
                    <a:pt x="1715" y="17361"/>
                    <a:pt x="2066" y="17361"/>
                  </a:cubicBezTo>
                  <a:cubicBezTo>
                    <a:pt x="2171" y="17361"/>
                    <a:pt x="2239" y="17360"/>
                    <a:pt x="2239" y="17360"/>
                  </a:cubicBezTo>
                  <a:lnTo>
                    <a:pt x="146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1" name="Google Shape;6341;p40"/>
            <p:cNvSpPr/>
            <p:nvPr/>
          </p:nvSpPr>
          <p:spPr>
            <a:xfrm>
              <a:off x="6818100" y="3077000"/>
              <a:ext cx="246475" cy="53000"/>
            </a:xfrm>
            <a:custGeom>
              <a:rect b="b" l="l" r="r" t="t"/>
              <a:pathLst>
                <a:path extrusionOk="0" h="2120" w="9859">
                  <a:moveTo>
                    <a:pt x="894" y="0"/>
                  </a:moveTo>
                  <a:lnTo>
                    <a:pt x="1" y="12"/>
                  </a:lnTo>
                  <a:lnTo>
                    <a:pt x="120" y="1048"/>
                  </a:lnTo>
                  <a:lnTo>
                    <a:pt x="7978" y="1989"/>
                  </a:lnTo>
                  <a:lnTo>
                    <a:pt x="9788" y="2120"/>
                  </a:lnTo>
                  <a:lnTo>
                    <a:pt x="9859" y="834"/>
                  </a:lnTo>
                  <a:lnTo>
                    <a:pt x="894"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2" name="Google Shape;6342;p40"/>
            <p:cNvSpPr/>
            <p:nvPr/>
          </p:nvSpPr>
          <p:spPr>
            <a:xfrm>
              <a:off x="6992525" y="3117775"/>
              <a:ext cx="33675" cy="197075"/>
            </a:xfrm>
            <a:custGeom>
              <a:rect b="b" l="l" r="r" t="t"/>
              <a:pathLst>
                <a:path extrusionOk="0" h="7883" w="1347">
                  <a:moveTo>
                    <a:pt x="310" y="0"/>
                  </a:moveTo>
                  <a:lnTo>
                    <a:pt x="1" y="7799"/>
                  </a:lnTo>
                  <a:lnTo>
                    <a:pt x="941" y="7882"/>
                  </a:lnTo>
                  <a:lnTo>
                    <a:pt x="1346" y="155"/>
                  </a:lnTo>
                  <a:lnTo>
                    <a:pt x="31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3" name="Google Shape;6343;p40"/>
            <p:cNvSpPr/>
            <p:nvPr/>
          </p:nvSpPr>
          <p:spPr>
            <a:xfrm>
              <a:off x="6784175" y="3227600"/>
              <a:ext cx="270600" cy="137550"/>
            </a:xfrm>
            <a:custGeom>
              <a:rect b="b" l="l" r="r" t="t"/>
              <a:pathLst>
                <a:path extrusionOk="0" h="5502" w="10824">
                  <a:moveTo>
                    <a:pt x="0" y="1"/>
                  </a:moveTo>
                  <a:lnTo>
                    <a:pt x="24" y="1406"/>
                  </a:lnTo>
                  <a:lnTo>
                    <a:pt x="8775" y="5502"/>
                  </a:lnTo>
                  <a:lnTo>
                    <a:pt x="10716" y="5466"/>
                  </a:lnTo>
                  <a:lnTo>
                    <a:pt x="10823" y="3978"/>
                  </a:lnTo>
                  <a:lnTo>
                    <a:pt x="1631" y="13"/>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4" name="Google Shape;6344;p40"/>
            <p:cNvSpPr/>
            <p:nvPr/>
          </p:nvSpPr>
          <p:spPr>
            <a:xfrm>
              <a:off x="6318925" y="3268100"/>
              <a:ext cx="684650" cy="116400"/>
            </a:xfrm>
            <a:custGeom>
              <a:rect b="b" l="l" r="r" t="t"/>
              <a:pathLst>
                <a:path extrusionOk="0" h="4656" w="27386">
                  <a:moveTo>
                    <a:pt x="19098" y="0"/>
                  </a:moveTo>
                  <a:lnTo>
                    <a:pt x="1" y="500"/>
                  </a:lnTo>
                  <a:lnTo>
                    <a:pt x="4597" y="4655"/>
                  </a:lnTo>
                  <a:lnTo>
                    <a:pt x="27385" y="3882"/>
                  </a:lnTo>
                  <a:lnTo>
                    <a:pt x="1909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5" name="Google Shape;6345;p40"/>
            <p:cNvSpPr/>
            <p:nvPr/>
          </p:nvSpPr>
          <p:spPr>
            <a:xfrm>
              <a:off x="6374600" y="3398750"/>
              <a:ext cx="649800" cy="943475"/>
            </a:xfrm>
            <a:custGeom>
              <a:rect b="b" l="l" r="r" t="t"/>
              <a:pathLst>
                <a:path extrusionOk="0" h="37739" w="25992">
                  <a:moveTo>
                    <a:pt x="0" y="1"/>
                  </a:moveTo>
                  <a:lnTo>
                    <a:pt x="24194" y="37232"/>
                  </a:lnTo>
                  <a:cubicBezTo>
                    <a:pt x="24363" y="37561"/>
                    <a:pt x="24694" y="37739"/>
                    <a:pt x="25020" y="37739"/>
                  </a:cubicBezTo>
                  <a:cubicBezTo>
                    <a:pt x="25177" y="37739"/>
                    <a:pt x="25332" y="37698"/>
                    <a:pt x="25468" y="37613"/>
                  </a:cubicBezTo>
                  <a:cubicBezTo>
                    <a:pt x="25861" y="37363"/>
                    <a:pt x="25992" y="36815"/>
                    <a:pt x="25742" y="36386"/>
                  </a:cubicBezTo>
                  <a:cubicBezTo>
                    <a:pt x="17955" y="24325"/>
                    <a:pt x="10180" y="12264"/>
                    <a:pt x="2393" y="203"/>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6" name="Google Shape;6346;p40"/>
            <p:cNvSpPr/>
            <p:nvPr/>
          </p:nvSpPr>
          <p:spPr>
            <a:xfrm>
              <a:off x="6298400" y="3390150"/>
              <a:ext cx="701900" cy="1071175"/>
            </a:xfrm>
            <a:custGeom>
              <a:rect b="b" l="l" r="r" t="t"/>
              <a:pathLst>
                <a:path extrusionOk="0" h="42847" w="28076">
                  <a:moveTo>
                    <a:pt x="27029" y="0"/>
                  </a:moveTo>
                  <a:cubicBezTo>
                    <a:pt x="26709" y="0"/>
                    <a:pt x="26384" y="156"/>
                    <a:pt x="26182" y="452"/>
                  </a:cubicBezTo>
                  <a:lnTo>
                    <a:pt x="322" y="41207"/>
                  </a:lnTo>
                  <a:cubicBezTo>
                    <a:pt x="0" y="41648"/>
                    <a:pt x="36" y="42219"/>
                    <a:pt x="357" y="42553"/>
                  </a:cubicBezTo>
                  <a:cubicBezTo>
                    <a:pt x="539" y="42745"/>
                    <a:pt x="802" y="42846"/>
                    <a:pt x="1075" y="42846"/>
                  </a:cubicBezTo>
                  <a:cubicBezTo>
                    <a:pt x="1374" y="42846"/>
                    <a:pt x="1687" y="42725"/>
                    <a:pt x="1917" y="42469"/>
                  </a:cubicBezTo>
                  <a:cubicBezTo>
                    <a:pt x="10490" y="28860"/>
                    <a:pt x="19074" y="15263"/>
                    <a:pt x="27647" y="1655"/>
                  </a:cubicBezTo>
                  <a:cubicBezTo>
                    <a:pt x="28075" y="1238"/>
                    <a:pt x="28028" y="547"/>
                    <a:pt x="27611" y="202"/>
                  </a:cubicBezTo>
                  <a:cubicBezTo>
                    <a:pt x="27442" y="66"/>
                    <a:pt x="27236" y="0"/>
                    <a:pt x="2702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7" name="Google Shape;6347;p40"/>
            <p:cNvSpPr/>
            <p:nvPr/>
          </p:nvSpPr>
          <p:spPr>
            <a:xfrm>
              <a:off x="6546350" y="3941975"/>
              <a:ext cx="385175" cy="74150"/>
            </a:xfrm>
            <a:custGeom>
              <a:rect b="b" l="l" r="r" t="t"/>
              <a:pathLst>
                <a:path extrusionOk="0" h="2966" w="15407">
                  <a:moveTo>
                    <a:pt x="13597" y="1"/>
                  </a:moveTo>
                  <a:lnTo>
                    <a:pt x="84" y="894"/>
                  </a:lnTo>
                  <a:lnTo>
                    <a:pt x="0" y="1918"/>
                  </a:lnTo>
                  <a:lnTo>
                    <a:pt x="1203" y="2965"/>
                  </a:lnTo>
                  <a:lnTo>
                    <a:pt x="15252" y="2025"/>
                  </a:lnTo>
                  <a:lnTo>
                    <a:pt x="15407" y="787"/>
                  </a:lnTo>
                  <a:lnTo>
                    <a:pt x="1359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8" name="Google Shape;6348;p40"/>
            <p:cNvSpPr/>
            <p:nvPr/>
          </p:nvSpPr>
          <p:spPr>
            <a:xfrm>
              <a:off x="6532950" y="3611575"/>
              <a:ext cx="316725" cy="43800"/>
            </a:xfrm>
            <a:custGeom>
              <a:rect b="b" l="l" r="r" t="t"/>
              <a:pathLst>
                <a:path extrusionOk="0" h="1752" w="12669">
                  <a:moveTo>
                    <a:pt x="12276" y="1"/>
                  </a:moveTo>
                  <a:cubicBezTo>
                    <a:pt x="8370" y="144"/>
                    <a:pt x="4465" y="299"/>
                    <a:pt x="560" y="453"/>
                  </a:cubicBezTo>
                  <a:cubicBezTo>
                    <a:pt x="239" y="513"/>
                    <a:pt x="12" y="787"/>
                    <a:pt x="0" y="1096"/>
                  </a:cubicBezTo>
                  <a:cubicBezTo>
                    <a:pt x="0" y="1382"/>
                    <a:pt x="179" y="1644"/>
                    <a:pt x="453" y="1751"/>
                  </a:cubicBezTo>
                  <a:cubicBezTo>
                    <a:pt x="4334" y="1632"/>
                    <a:pt x="8216" y="1501"/>
                    <a:pt x="12097" y="1382"/>
                  </a:cubicBezTo>
                  <a:cubicBezTo>
                    <a:pt x="12431" y="1287"/>
                    <a:pt x="12669" y="989"/>
                    <a:pt x="12669" y="656"/>
                  </a:cubicBezTo>
                  <a:cubicBezTo>
                    <a:pt x="12669" y="394"/>
                    <a:pt x="12514" y="132"/>
                    <a:pt x="1227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9" name="Google Shape;6349;p40"/>
            <p:cNvSpPr/>
            <p:nvPr/>
          </p:nvSpPr>
          <p:spPr>
            <a:xfrm>
              <a:off x="6182900" y="4084300"/>
              <a:ext cx="226250" cy="251550"/>
            </a:xfrm>
            <a:custGeom>
              <a:rect b="b" l="l" r="r" t="t"/>
              <a:pathLst>
                <a:path extrusionOk="0" h="10062" w="9050">
                  <a:moveTo>
                    <a:pt x="466" y="0"/>
                  </a:moveTo>
                  <a:cubicBezTo>
                    <a:pt x="414" y="0"/>
                    <a:pt x="360" y="10"/>
                    <a:pt x="310" y="35"/>
                  </a:cubicBezTo>
                  <a:cubicBezTo>
                    <a:pt x="108" y="142"/>
                    <a:pt x="1" y="487"/>
                    <a:pt x="179" y="809"/>
                  </a:cubicBezTo>
                  <a:lnTo>
                    <a:pt x="8049" y="9965"/>
                  </a:lnTo>
                  <a:cubicBezTo>
                    <a:pt x="8150" y="10030"/>
                    <a:pt x="8264" y="10061"/>
                    <a:pt x="8376" y="10061"/>
                  </a:cubicBezTo>
                  <a:cubicBezTo>
                    <a:pt x="8530" y="10061"/>
                    <a:pt x="8683" y="10003"/>
                    <a:pt x="8799" y="9893"/>
                  </a:cubicBezTo>
                  <a:cubicBezTo>
                    <a:pt x="9014" y="9691"/>
                    <a:pt x="9049" y="9345"/>
                    <a:pt x="8871" y="9083"/>
                  </a:cubicBezTo>
                  <a:cubicBezTo>
                    <a:pt x="6132" y="6047"/>
                    <a:pt x="3489" y="3118"/>
                    <a:pt x="763" y="82"/>
                  </a:cubicBezTo>
                  <a:cubicBezTo>
                    <a:pt x="745" y="74"/>
                    <a:pt x="611" y="0"/>
                    <a:pt x="4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0" name="Google Shape;6350;p40"/>
            <p:cNvSpPr/>
            <p:nvPr/>
          </p:nvSpPr>
          <p:spPr>
            <a:xfrm>
              <a:off x="6236775" y="3290725"/>
              <a:ext cx="233100" cy="159250"/>
            </a:xfrm>
            <a:custGeom>
              <a:rect b="b" l="l" r="r" t="t"/>
              <a:pathLst>
                <a:path extrusionOk="0" h="6370" w="9324">
                  <a:moveTo>
                    <a:pt x="1" y="0"/>
                  </a:moveTo>
                  <a:lnTo>
                    <a:pt x="1275" y="2143"/>
                  </a:lnTo>
                  <a:lnTo>
                    <a:pt x="7716" y="6370"/>
                  </a:lnTo>
                  <a:lnTo>
                    <a:pt x="9323" y="5489"/>
                  </a:lnTo>
                  <a:lnTo>
                    <a:pt x="8002" y="3762"/>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1" name="Google Shape;6351;p40"/>
            <p:cNvSpPr/>
            <p:nvPr/>
          </p:nvSpPr>
          <p:spPr>
            <a:xfrm>
              <a:off x="6231725" y="3241300"/>
              <a:ext cx="222375" cy="145575"/>
            </a:xfrm>
            <a:custGeom>
              <a:rect b="b" l="l" r="r" t="t"/>
              <a:pathLst>
                <a:path extrusionOk="0" h="5823" w="8895">
                  <a:moveTo>
                    <a:pt x="1810" y="1"/>
                  </a:moveTo>
                  <a:lnTo>
                    <a:pt x="0" y="108"/>
                  </a:lnTo>
                  <a:lnTo>
                    <a:pt x="12" y="1787"/>
                  </a:lnTo>
                  <a:lnTo>
                    <a:pt x="6680" y="5823"/>
                  </a:lnTo>
                  <a:lnTo>
                    <a:pt x="8894" y="5775"/>
                  </a:lnTo>
                  <a:lnTo>
                    <a:pt x="8823" y="4096"/>
                  </a:lnTo>
                  <a:lnTo>
                    <a:pt x="181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2" name="Google Shape;6352;p40"/>
            <p:cNvSpPr/>
            <p:nvPr/>
          </p:nvSpPr>
          <p:spPr>
            <a:xfrm>
              <a:off x="6376675" y="3131775"/>
              <a:ext cx="39925" cy="201225"/>
            </a:xfrm>
            <a:custGeom>
              <a:rect b="b" l="l" r="r" t="t"/>
              <a:pathLst>
                <a:path extrusionOk="0" h="8049" w="1597">
                  <a:moveTo>
                    <a:pt x="1" y="0"/>
                  </a:moveTo>
                  <a:lnTo>
                    <a:pt x="536" y="7965"/>
                  </a:lnTo>
                  <a:lnTo>
                    <a:pt x="1596" y="8049"/>
                  </a:lnTo>
                  <a:lnTo>
                    <a:pt x="1334" y="119"/>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3" name="Google Shape;6353;p40"/>
            <p:cNvSpPr/>
            <p:nvPr/>
          </p:nvSpPr>
          <p:spPr>
            <a:xfrm>
              <a:off x="6235875" y="2808125"/>
              <a:ext cx="602800" cy="210850"/>
            </a:xfrm>
            <a:custGeom>
              <a:rect b="b" l="l" r="r" t="t"/>
              <a:pathLst>
                <a:path extrusionOk="0" h="8434" w="24112">
                  <a:moveTo>
                    <a:pt x="867" y="0"/>
                  </a:moveTo>
                  <a:cubicBezTo>
                    <a:pt x="566" y="0"/>
                    <a:pt x="18" y="25"/>
                    <a:pt x="1" y="206"/>
                  </a:cubicBezTo>
                  <a:lnTo>
                    <a:pt x="322" y="8434"/>
                  </a:lnTo>
                  <a:cubicBezTo>
                    <a:pt x="322" y="8434"/>
                    <a:pt x="703" y="8296"/>
                    <a:pt x="1496" y="8296"/>
                  </a:cubicBezTo>
                  <a:cubicBezTo>
                    <a:pt x="1694" y="8296"/>
                    <a:pt x="1918" y="8305"/>
                    <a:pt x="2168" y="8326"/>
                  </a:cubicBezTo>
                  <a:cubicBezTo>
                    <a:pt x="2506" y="8356"/>
                    <a:pt x="4291" y="8366"/>
                    <a:pt x="6710" y="8366"/>
                  </a:cubicBezTo>
                  <a:cubicBezTo>
                    <a:pt x="13160" y="8366"/>
                    <a:pt x="24111" y="8291"/>
                    <a:pt x="24111" y="8291"/>
                  </a:cubicBezTo>
                  <a:lnTo>
                    <a:pt x="23742" y="552"/>
                  </a:lnTo>
                  <a:lnTo>
                    <a:pt x="1061" y="4"/>
                  </a:lnTo>
                  <a:cubicBezTo>
                    <a:pt x="1061" y="4"/>
                    <a:pt x="982" y="0"/>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4" name="Google Shape;6354;p40"/>
            <p:cNvSpPr/>
            <p:nvPr/>
          </p:nvSpPr>
          <p:spPr>
            <a:xfrm>
              <a:off x="6256725" y="3076700"/>
              <a:ext cx="185750" cy="66100"/>
            </a:xfrm>
            <a:custGeom>
              <a:rect b="b" l="l" r="r" t="t"/>
              <a:pathLst>
                <a:path extrusionOk="0" h="2644" w="7430">
                  <a:moveTo>
                    <a:pt x="0" y="0"/>
                  </a:moveTo>
                  <a:lnTo>
                    <a:pt x="179" y="1417"/>
                  </a:lnTo>
                  <a:lnTo>
                    <a:pt x="4965" y="2644"/>
                  </a:lnTo>
                  <a:lnTo>
                    <a:pt x="7358" y="2608"/>
                  </a:lnTo>
                  <a:lnTo>
                    <a:pt x="7430" y="1393"/>
                  </a:lnTo>
                  <a:lnTo>
                    <a:pt x="834" y="48"/>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5" name="Google Shape;6355;p40"/>
            <p:cNvSpPr/>
            <p:nvPr/>
          </p:nvSpPr>
          <p:spPr>
            <a:xfrm>
              <a:off x="6504075" y="2855550"/>
              <a:ext cx="113425" cy="107775"/>
            </a:xfrm>
            <a:custGeom>
              <a:rect b="b" l="l" r="r" t="t"/>
              <a:pathLst>
                <a:path extrusionOk="0" h="4311" w="4537">
                  <a:moveTo>
                    <a:pt x="2263" y="0"/>
                  </a:moveTo>
                  <a:lnTo>
                    <a:pt x="1739" y="1643"/>
                  </a:lnTo>
                  <a:lnTo>
                    <a:pt x="0" y="1643"/>
                  </a:lnTo>
                  <a:lnTo>
                    <a:pt x="1405" y="2655"/>
                  </a:lnTo>
                  <a:lnTo>
                    <a:pt x="870" y="4310"/>
                  </a:lnTo>
                  <a:lnTo>
                    <a:pt x="2263" y="3286"/>
                  </a:lnTo>
                  <a:lnTo>
                    <a:pt x="3668" y="4310"/>
                  </a:lnTo>
                  <a:lnTo>
                    <a:pt x="3132" y="2655"/>
                  </a:lnTo>
                  <a:lnTo>
                    <a:pt x="4537" y="1643"/>
                  </a:lnTo>
                  <a:lnTo>
                    <a:pt x="2798" y="1643"/>
                  </a:lnTo>
                  <a:lnTo>
                    <a:pt x="226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56" name="Google Shape;6356;p40"/>
          <p:cNvGrpSpPr/>
          <p:nvPr/>
        </p:nvGrpSpPr>
        <p:grpSpPr>
          <a:xfrm>
            <a:off x="2106721" y="1363226"/>
            <a:ext cx="983548" cy="2945140"/>
            <a:chOff x="4857750" y="1803850"/>
            <a:chExt cx="844175" cy="2527800"/>
          </a:xfrm>
        </p:grpSpPr>
        <p:sp>
          <p:nvSpPr>
            <p:cNvPr id="6357" name="Google Shape;6357;p40"/>
            <p:cNvSpPr/>
            <p:nvPr/>
          </p:nvSpPr>
          <p:spPr>
            <a:xfrm>
              <a:off x="4880475" y="1830525"/>
              <a:ext cx="614575" cy="552575"/>
            </a:xfrm>
            <a:custGeom>
              <a:rect b="b" l="l" r="r" t="t"/>
              <a:pathLst>
                <a:path extrusionOk="0" h="22103" w="24583">
                  <a:moveTo>
                    <a:pt x="12439" y="1"/>
                  </a:moveTo>
                  <a:cubicBezTo>
                    <a:pt x="10359" y="1"/>
                    <a:pt x="7723" y="365"/>
                    <a:pt x="7723" y="365"/>
                  </a:cubicBezTo>
                  <a:cubicBezTo>
                    <a:pt x="7723" y="365"/>
                    <a:pt x="7080" y="2449"/>
                    <a:pt x="6425" y="5318"/>
                  </a:cubicBezTo>
                  <a:cubicBezTo>
                    <a:pt x="6163" y="6509"/>
                    <a:pt x="4413" y="6533"/>
                    <a:pt x="3699" y="8259"/>
                  </a:cubicBezTo>
                  <a:cubicBezTo>
                    <a:pt x="3056" y="9843"/>
                    <a:pt x="3270" y="11640"/>
                    <a:pt x="3056" y="12640"/>
                  </a:cubicBezTo>
                  <a:cubicBezTo>
                    <a:pt x="2768" y="13977"/>
                    <a:pt x="2186" y="14255"/>
                    <a:pt x="1610" y="14255"/>
                  </a:cubicBezTo>
                  <a:cubicBezTo>
                    <a:pt x="1201" y="14255"/>
                    <a:pt x="795" y="14115"/>
                    <a:pt x="498" y="14115"/>
                  </a:cubicBezTo>
                  <a:cubicBezTo>
                    <a:pt x="191" y="14115"/>
                    <a:pt x="1" y="14264"/>
                    <a:pt x="44" y="14867"/>
                  </a:cubicBezTo>
                  <a:cubicBezTo>
                    <a:pt x="141" y="16234"/>
                    <a:pt x="8388" y="22102"/>
                    <a:pt x="15668" y="22102"/>
                  </a:cubicBezTo>
                  <a:cubicBezTo>
                    <a:pt x="19103" y="22102"/>
                    <a:pt x="22322" y="20796"/>
                    <a:pt x="24368" y="17093"/>
                  </a:cubicBezTo>
                  <a:cubicBezTo>
                    <a:pt x="24368" y="17093"/>
                    <a:pt x="24582" y="14938"/>
                    <a:pt x="21570" y="13069"/>
                  </a:cubicBezTo>
                  <a:cubicBezTo>
                    <a:pt x="18558" y="11200"/>
                    <a:pt x="18629" y="11640"/>
                    <a:pt x="18772" y="9342"/>
                  </a:cubicBezTo>
                  <a:cubicBezTo>
                    <a:pt x="18915" y="7045"/>
                    <a:pt x="19486" y="7187"/>
                    <a:pt x="17046" y="4461"/>
                  </a:cubicBezTo>
                  <a:cubicBezTo>
                    <a:pt x="15605" y="2842"/>
                    <a:pt x="16046" y="794"/>
                    <a:pt x="14462" y="222"/>
                  </a:cubicBezTo>
                  <a:cubicBezTo>
                    <a:pt x="14013" y="59"/>
                    <a:pt x="13270" y="1"/>
                    <a:pt x="1243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8" name="Google Shape;6358;p40"/>
            <p:cNvSpPr/>
            <p:nvPr/>
          </p:nvSpPr>
          <p:spPr>
            <a:xfrm>
              <a:off x="5067875" y="2035500"/>
              <a:ext cx="185775" cy="291900"/>
            </a:xfrm>
            <a:custGeom>
              <a:rect b="b" l="l" r="r" t="t"/>
              <a:pathLst>
                <a:path extrusionOk="0" h="11676" w="7431">
                  <a:moveTo>
                    <a:pt x="1" y="0"/>
                  </a:moveTo>
                  <a:cubicBezTo>
                    <a:pt x="1" y="1"/>
                    <a:pt x="1739" y="2691"/>
                    <a:pt x="1156" y="7311"/>
                  </a:cubicBezTo>
                  <a:cubicBezTo>
                    <a:pt x="1156" y="7311"/>
                    <a:pt x="1681" y="11676"/>
                    <a:pt x="3459" y="11676"/>
                  </a:cubicBezTo>
                  <a:cubicBezTo>
                    <a:pt x="4398" y="11676"/>
                    <a:pt x="5686" y="10459"/>
                    <a:pt x="7430" y="6739"/>
                  </a:cubicBezTo>
                  <a:lnTo>
                    <a:pt x="5323" y="1143"/>
                  </a:lnTo>
                  <a:lnTo>
                    <a:pt x="1" y="0"/>
                  </a:ln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9" name="Google Shape;6359;p40"/>
            <p:cNvSpPr/>
            <p:nvPr/>
          </p:nvSpPr>
          <p:spPr>
            <a:xfrm>
              <a:off x="5093250" y="2039275"/>
              <a:ext cx="120800" cy="101025"/>
            </a:xfrm>
            <a:custGeom>
              <a:rect b="b" l="l" r="r" t="t"/>
              <a:pathLst>
                <a:path extrusionOk="0" h="4041" w="4832">
                  <a:moveTo>
                    <a:pt x="2337" y="1"/>
                  </a:moveTo>
                  <a:cubicBezTo>
                    <a:pt x="1298" y="1"/>
                    <a:pt x="0" y="167"/>
                    <a:pt x="10" y="766"/>
                  </a:cubicBezTo>
                  <a:cubicBezTo>
                    <a:pt x="45" y="2683"/>
                    <a:pt x="1236" y="4017"/>
                    <a:pt x="2474" y="4040"/>
                  </a:cubicBezTo>
                  <a:cubicBezTo>
                    <a:pt x="2481" y="4041"/>
                    <a:pt x="2487" y="4041"/>
                    <a:pt x="2493" y="4041"/>
                  </a:cubicBezTo>
                  <a:cubicBezTo>
                    <a:pt x="3501" y="4041"/>
                    <a:pt x="4654" y="2164"/>
                    <a:pt x="4737" y="1088"/>
                  </a:cubicBezTo>
                  <a:cubicBezTo>
                    <a:pt x="4832" y="4"/>
                    <a:pt x="4058" y="111"/>
                    <a:pt x="3046" y="28"/>
                  </a:cubicBezTo>
                  <a:cubicBezTo>
                    <a:pt x="2843" y="11"/>
                    <a:pt x="2598" y="1"/>
                    <a:pt x="2337" y="1"/>
                  </a:cubicBez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0" name="Google Shape;6360;p40"/>
            <p:cNvSpPr/>
            <p:nvPr/>
          </p:nvSpPr>
          <p:spPr>
            <a:xfrm>
              <a:off x="5234575" y="1971800"/>
              <a:ext cx="56275" cy="42125"/>
            </a:xfrm>
            <a:custGeom>
              <a:rect b="b" l="l" r="r" t="t"/>
              <a:pathLst>
                <a:path extrusionOk="0" h="1685" w="2251">
                  <a:moveTo>
                    <a:pt x="179" y="1"/>
                  </a:moveTo>
                  <a:lnTo>
                    <a:pt x="0" y="1513"/>
                  </a:lnTo>
                  <a:lnTo>
                    <a:pt x="1358" y="1679"/>
                  </a:lnTo>
                  <a:cubicBezTo>
                    <a:pt x="1387" y="1683"/>
                    <a:pt x="1416" y="1684"/>
                    <a:pt x="1445" y="1684"/>
                  </a:cubicBezTo>
                  <a:cubicBezTo>
                    <a:pt x="1826" y="1684"/>
                    <a:pt x="2159" y="1400"/>
                    <a:pt x="2203" y="1013"/>
                  </a:cubicBezTo>
                  <a:cubicBezTo>
                    <a:pt x="2251" y="596"/>
                    <a:pt x="1953" y="215"/>
                    <a:pt x="1536" y="167"/>
                  </a:cubicBezTo>
                  <a:lnTo>
                    <a:pt x="179" y="1"/>
                  </a:ln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1" name="Google Shape;6361;p40"/>
            <p:cNvSpPr/>
            <p:nvPr/>
          </p:nvSpPr>
          <p:spPr>
            <a:xfrm>
              <a:off x="5027400" y="1975975"/>
              <a:ext cx="53600" cy="38725"/>
            </a:xfrm>
            <a:custGeom>
              <a:rect b="b" l="l" r="r" t="t"/>
              <a:pathLst>
                <a:path extrusionOk="0" h="1549" w="2144">
                  <a:moveTo>
                    <a:pt x="2132" y="0"/>
                  </a:moveTo>
                  <a:lnTo>
                    <a:pt x="763" y="24"/>
                  </a:lnTo>
                  <a:cubicBezTo>
                    <a:pt x="334" y="24"/>
                    <a:pt x="1" y="369"/>
                    <a:pt x="12" y="798"/>
                  </a:cubicBezTo>
                  <a:cubicBezTo>
                    <a:pt x="12" y="1215"/>
                    <a:pt x="358" y="1548"/>
                    <a:pt x="786" y="1548"/>
                  </a:cubicBezTo>
                  <a:lnTo>
                    <a:pt x="2144" y="1524"/>
                  </a:lnTo>
                  <a:lnTo>
                    <a:pt x="2132" y="0"/>
                  </a:ln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2" name="Google Shape;6362;p40"/>
            <p:cNvSpPr/>
            <p:nvPr/>
          </p:nvSpPr>
          <p:spPr>
            <a:xfrm>
              <a:off x="5037225" y="1986375"/>
              <a:ext cx="22350" cy="16100"/>
            </a:xfrm>
            <a:custGeom>
              <a:rect b="b" l="l" r="r" t="t"/>
              <a:pathLst>
                <a:path extrusionOk="0" h="644" w="894">
                  <a:moveTo>
                    <a:pt x="882" y="1"/>
                  </a:moveTo>
                  <a:lnTo>
                    <a:pt x="322" y="13"/>
                  </a:lnTo>
                  <a:cubicBezTo>
                    <a:pt x="143" y="13"/>
                    <a:pt x="0" y="156"/>
                    <a:pt x="12" y="334"/>
                  </a:cubicBezTo>
                  <a:cubicBezTo>
                    <a:pt x="12" y="501"/>
                    <a:pt x="155" y="644"/>
                    <a:pt x="322" y="644"/>
                  </a:cubicBezTo>
                  <a:lnTo>
                    <a:pt x="893" y="632"/>
                  </a:lnTo>
                  <a:lnTo>
                    <a:pt x="882" y="1"/>
                  </a:ln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3" name="Google Shape;6363;p40"/>
            <p:cNvSpPr/>
            <p:nvPr/>
          </p:nvSpPr>
          <p:spPr>
            <a:xfrm>
              <a:off x="5256000" y="1984600"/>
              <a:ext cx="23550" cy="17650"/>
            </a:xfrm>
            <a:custGeom>
              <a:rect b="b" l="l" r="r" t="t"/>
              <a:pathLst>
                <a:path extrusionOk="0" h="706" w="942">
                  <a:moveTo>
                    <a:pt x="96" y="1"/>
                  </a:moveTo>
                  <a:lnTo>
                    <a:pt x="1" y="632"/>
                  </a:lnTo>
                  <a:lnTo>
                    <a:pt x="560" y="703"/>
                  </a:lnTo>
                  <a:cubicBezTo>
                    <a:pt x="575" y="705"/>
                    <a:pt x="591" y="706"/>
                    <a:pt x="606" y="706"/>
                  </a:cubicBezTo>
                  <a:cubicBezTo>
                    <a:pt x="764" y="706"/>
                    <a:pt x="896" y="593"/>
                    <a:pt x="917" y="441"/>
                  </a:cubicBezTo>
                  <a:cubicBezTo>
                    <a:pt x="941" y="262"/>
                    <a:pt x="822" y="108"/>
                    <a:pt x="655" y="84"/>
                  </a:cubicBezTo>
                  <a:lnTo>
                    <a:pt x="96" y="1"/>
                  </a:ln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4" name="Google Shape;6364;p40"/>
            <p:cNvSpPr/>
            <p:nvPr/>
          </p:nvSpPr>
          <p:spPr>
            <a:xfrm>
              <a:off x="5045250" y="1846550"/>
              <a:ext cx="229225" cy="260400"/>
            </a:xfrm>
            <a:custGeom>
              <a:rect b="b" l="l" r="r" t="t"/>
              <a:pathLst>
                <a:path extrusionOk="0" h="10416" w="9169">
                  <a:moveTo>
                    <a:pt x="4549" y="0"/>
                  </a:moveTo>
                  <a:cubicBezTo>
                    <a:pt x="2241" y="0"/>
                    <a:pt x="644" y="1772"/>
                    <a:pt x="346" y="4189"/>
                  </a:cubicBezTo>
                  <a:lnTo>
                    <a:pt x="322" y="4380"/>
                  </a:lnTo>
                  <a:cubicBezTo>
                    <a:pt x="1" y="6999"/>
                    <a:pt x="1846" y="10214"/>
                    <a:pt x="3990" y="10404"/>
                  </a:cubicBezTo>
                  <a:cubicBezTo>
                    <a:pt x="4073" y="10412"/>
                    <a:pt x="4156" y="10415"/>
                    <a:pt x="4240" y="10415"/>
                  </a:cubicBezTo>
                  <a:cubicBezTo>
                    <a:pt x="6265" y="10415"/>
                    <a:pt x="8412" y="8233"/>
                    <a:pt x="8823" y="5546"/>
                  </a:cubicBezTo>
                  <a:lnTo>
                    <a:pt x="8847" y="5344"/>
                  </a:lnTo>
                  <a:cubicBezTo>
                    <a:pt x="9169" y="2736"/>
                    <a:pt x="7716" y="355"/>
                    <a:pt x="5109" y="34"/>
                  </a:cubicBezTo>
                  <a:cubicBezTo>
                    <a:pt x="4918" y="11"/>
                    <a:pt x="4731" y="0"/>
                    <a:pt x="4549" y="0"/>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5" name="Google Shape;6365;p40"/>
            <p:cNvSpPr/>
            <p:nvPr/>
          </p:nvSpPr>
          <p:spPr>
            <a:xfrm>
              <a:off x="5040425" y="1803850"/>
              <a:ext cx="295075" cy="174025"/>
            </a:xfrm>
            <a:custGeom>
              <a:rect b="b" l="l" r="r" t="t"/>
              <a:pathLst>
                <a:path extrusionOk="0" h="6961" w="11803">
                  <a:moveTo>
                    <a:pt x="4305" y="0"/>
                  </a:moveTo>
                  <a:cubicBezTo>
                    <a:pt x="577" y="0"/>
                    <a:pt x="0" y="3120"/>
                    <a:pt x="468" y="6826"/>
                  </a:cubicBezTo>
                  <a:cubicBezTo>
                    <a:pt x="468" y="6826"/>
                    <a:pt x="3023" y="4318"/>
                    <a:pt x="3194" y="3482"/>
                  </a:cubicBezTo>
                  <a:lnTo>
                    <a:pt x="3194" y="3482"/>
                  </a:lnTo>
                  <a:cubicBezTo>
                    <a:pt x="3182" y="3545"/>
                    <a:pt x="2954" y="4834"/>
                    <a:pt x="4997" y="4834"/>
                  </a:cubicBezTo>
                  <a:cubicBezTo>
                    <a:pt x="5478" y="4834"/>
                    <a:pt x="6085" y="4763"/>
                    <a:pt x="6850" y="4587"/>
                  </a:cubicBezTo>
                  <a:cubicBezTo>
                    <a:pt x="6901" y="4576"/>
                    <a:pt x="6949" y="4570"/>
                    <a:pt x="6994" y="4570"/>
                  </a:cubicBezTo>
                  <a:cubicBezTo>
                    <a:pt x="7930" y="4570"/>
                    <a:pt x="7592" y="6960"/>
                    <a:pt x="8570" y="6960"/>
                  </a:cubicBezTo>
                  <a:cubicBezTo>
                    <a:pt x="8704" y="6960"/>
                    <a:pt x="8862" y="6916"/>
                    <a:pt x="9052" y="6814"/>
                  </a:cubicBezTo>
                  <a:cubicBezTo>
                    <a:pt x="9052" y="6814"/>
                    <a:pt x="11803" y="230"/>
                    <a:pt x="4516" y="3"/>
                  </a:cubicBezTo>
                  <a:cubicBezTo>
                    <a:pt x="4444" y="1"/>
                    <a:pt x="4374"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6" name="Google Shape;6366;p40"/>
            <p:cNvSpPr/>
            <p:nvPr/>
          </p:nvSpPr>
          <p:spPr>
            <a:xfrm>
              <a:off x="5048275" y="3925600"/>
              <a:ext cx="117850" cy="380950"/>
            </a:xfrm>
            <a:custGeom>
              <a:rect b="b" l="l" r="r" t="t"/>
              <a:pathLst>
                <a:path extrusionOk="0" h="15238" w="4714">
                  <a:moveTo>
                    <a:pt x="2642" y="1"/>
                  </a:moveTo>
                  <a:lnTo>
                    <a:pt x="106" y="2025"/>
                  </a:lnTo>
                  <a:cubicBezTo>
                    <a:pt x="618" y="5144"/>
                    <a:pt x="1237" y="7645"/>
                    <a:pt x="1178" y="9014"/>
                  </a:cubicBezTo>
                  <a:cubicBezTo>
                    <a:pt x="1118" y="10383"/>
                    <a:pt x="201" y="13860"/>
                    <a:pt x="82" y="14491"/>
                  </a:cubicBezTo>
                  <a:cubicBezTo>
                    <a:pt x="1" y="14914"/>
                    <a:pt x="237" y="14981"/>
                    <a:pt x="394" y="14981"/>
                  </a:cubicBezTo>
                  <a:cubicBezTo>
                    <a:pt x="467" y="14981"/>
                    <a:pt x="523" y="14967"/>
                    <a:pt x="523" y="14967"/>
                  </a:cubicBezTo>
                  <a:cubicBezTo>
                    <a:pt x="867" y="15179"/>
                    <a:pt x="1288" y="15238"/>
                    <a:pt x="1651" y="15238"/>
                  </a:cubicBezTo>
                  <a:cubicBezTo>
                    <a:pt x="2103" y="15238"/>
                    <a:pt x="2464" y="15146"/>
                    <a:pt x="2464" y="15146"/>
                  </a:cubicBezTo>
                  <a:cubicBezTo>
                    <a:pt x="2663" y="15178"/>
                    <a:pt x="2843" y="15193"/>
                    <a:pt x="3006" y="15193"/>
                  </a:cubicBezTo>
                  <a:cubicBezTo>
                    <a:pt x="4475" y="15193"/>
                    <a:pt x="4571" y="13961"/>
                    <a:pt x="4571" y="12729"/>
                  </a:cubicBezTo>
                  <a:cubicBezTo>
                    <a:pt x="4571" y="11360"/>
                    <a:pt x="4535" y="9669"/>
                    <a:pt x="4631" y="8954"/>
                  </a:cubicBezTo>
                  <a:cubicBezTo>
                    <a:pt x="4714" y="8240"/>
                    <a:pt x="4071" y="7764"/>
                    <a:pt x="3952" y="6371"/>
                  </a:cubicBezTo>
                  <a:cubicBezTo>
                    <a:pt x="3833" y="4966"/>
                    <a:pt x="3595" y="5264"/>
                    <a:pt x="3321" y="4466"/>
                  </a:cubicBezTo>
                  <a:cubicBezTo>
                    <a:pt x="3059" y="3656"/>
                    <a:pt x="2642" y="1"/>
                    <a:pt x="2642" y="1"/>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7" name="Google Shape;6367;p40"/>
            <p:cNvSpPr/>
            <p:nvPr/>
          </p:nvSpPr>
          <p:spPr>
            <a:xfrm>
              <a:off x="4869650" y="2924300"/>
              <a:ext cx="699225" cy="1084100"/>
            </a:xfrm>
            <a:custGeom>
              <a:rect b="b" l="l" r="r" t="t"/>
              <a:pathLst>
                <a:path extrusionOk="0" h="43364" w="27969">
                  <a:moveTo>
                    <a:pt x="19003" y="0"/>
                  </a:moveTo>
                  <a:lnTo>
                    <a:pt x="1429" y="72"/>
                  </a:lnTo>
                  <a:cubicBezTo>
                    <a:pt x="1429" y="72"/>
                    <a:pt x="0" y="3346"/>
                    <a:pt x="596" y="7751"/>
                  </a:cubicBezTo>
                  <a:cubicBezTo>
                    <a:pt x="1191" y="12157"/>
                    <a:pt x="2536" y="16467"/>
                    <a:pt x="3346" y="23956"/>
                  </a:cubicBezTo>
                  <a:cubicBezTo>
                    <a:pt x="4144" y="31457"/>
                    <a:pt x="4679" y="35160"/>
                    <a:pt x="5168" y="37886"/>
                  </a:cubicBezTo>
                  <a:cubicBezTo>
                    <a:pt x="5668" y="40601"/>
                    <a:pt x="5620" y="42613"/>
                    <a:pt x="5620" y="42613"/>
                  </a:cubicBezTo>
                  <a:cubicBezTo>
                    <a:pt x="5941" y="42827"/>
                    <a:pt x="6811" y="43351"/>
                    <a:pt x="8025" y="43363"/>
                  </a:cubicBezTo>
                  <a:cubicBezTo>
                    <a:pt x="8051" y="43363"/>
                    <a:pt x="8077" y="43364"/>
                    <a:pt x="8103" y="43364"/>
                  </a:cubicBezTo>
                  <a:cubicBezTo>
                    <a:pt x="9395" y="43364"/>
                    <a:pt x="10305" y="42787"/>
                    <a:pt x="10621" y="42565"/>
                  </a:cubicBezTo>
                  <a:cubicBezTo>
                    <a:pt x="10621" y="42565"/>
                    <a:pt x="10347" y="29004"/>
                    <a:pt x="10216" y="26551"/>
                  </a:cubicBezTo>
                  <a:cubicBezTo>
                    <a:pt x="10085" y="24099"/>
                    <a:pt x="9859" y="16550"/>
                    <a:pt x="9811" y="14990"/>
                  </a:cubicBezTo>
                  <a:cubicBezTo>
                    <a:pt x="9763" y="13431"/>
                    <a:pt x="9906" y="8478"/>
                    <a:pt x="10573" y="8478"/>
                  </a:cubicBezTo>
                  <a:cubicBezTo>
                    <a:pt x="11240" y="8478"/>
                    <a:pt x="13561" y="14228"/>
                    <a:pt x="14323" y="16336"/>
                  </a:cubicBezTo>
                  <a:cubicBezTo>
                    <a:pt x="15074" y="18431"/>
                    <a:pt x="15216" y="19408"/>
                    <a:pt x="16990" y="24456"/>
                  </a:cubicBezTo>
                  <a:cubicBezTo>
                    <a:pt x="18776" y="29492"/>
                    <a:pt x="23372" y="42339"/>
                    <a:pt x="23372" y="42339"/>
                  </a:cubicBezTo>
                  <a:cubicBezTo>
                    <a:pt x="23372" y="42339"/>
                    <a:pt x="23933" y="42457"/>
                    <a:pt x="24716" y="42457"/>
                  </a:cubicBezTo>
                  <a:cubicBezTo>
                    <a:pt x="25674" y="42457"/>
                    <a:pt x="26965" y="42280"/>
                    <a:pt x="27968" y="41494"/>
                  </a:cubicBezTo>
                  <a:cubicBezTo>
                    <a:pt x="27968" y="41494"/>
                    <a:pt x="25920" y="31457"/>
                    <a:pt x="24753" y="27801"/>
                  </a:cubicBezTo>
                  <a:cubicBezTo>
                    <a:pt x="23598" y="24134"/>
                    <a:pt x="23086" y="16633"/>
                    <a:pt x="22836" y="15169"/>
                  </a:cubicBezTo>
                  <a:cubicBezTo>
                    <a:pt x="21551" y="7454"/>
                    <a:pt x="19003" y="0"/>
                    <a:pt x="1900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8" name="Google Shape;6368;p40"/>
            <p:cNvSpPr/>
            <p:nvPr/>
          </p:nvSpPr>
          <p:spPr>
            <a:xfrm>
              <a:off x="4987828" y="2236892"/>
              <a:ext cx="294400" cy="761503"/>
            </a:xfrm>
            <a:custGeom>
              <a:rect b="b" l="l" r="r" t="t"/>
              <a:pathLst>
                <a:path extrusionOk="0" h="28264" w="11776">
                  <a:moveTo>
                    <a:pt x="4370" y="1"/>
                  </a:moveTo>
                  <a:lnTo>
                    <a:pt x="0" y="26623"/>
                  </a:lnTo>
                  <a:cubicBezTo>
                    <a:pt x="1119" y="27123"/>
                    <a:pt x="2536" y="27623"/>
                    <a:pt x="4227" y="27933"/>
                  </a:cubicBezTo>
                  <a:cubicBezTo>
                    <a:pt x="5492" y="28172"/>
                    <a:pt x="6682" y="28263"/>
                    <a:pt x="7765" y="28263"/>
                  </a:cubicBezTo>
                  <a:cubicBezTo>
                    <a:pt x="9372" y="28263"/>
                    <a:pt x="10744" y="28063"/>
                    <a:pt x="11775" y="27849"/>
                  </a:cubicBezTo>
                  <a:lnTo>
                    <a:pt x="9323" y="1144"/>
                  </a:lnTo>
                  <a:cubicBezTo>
                    <a:pt x="9105" y="1316"/>
                    <a:pt x="8357" y="1896"/>
                    <a:pt x="7281" y="1896"/>
                  </a:cubicBezTo>
                  <a:cubicBezTo>
                    <a:pt x="7239" y="1896"/>
                    <a:pt x="7198" y="1896"/>
                    <a:pt x="7156" y="1894"/>
                  </a:cubicBezTo>
                  <a:cubicBezTo>
                    <a:pt x="5989" y="1846"/>
                    <a:pt x="4929" y="1120"/>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9" name="Google Shape;6369;p40"/>
            <p:cNvSpPr/>
            <p:nvPr/>
          </p:nvSpPr>
          <p:spPr>
            <a:xfrm>
              <a:off x="5241425" y="2250700"/>
              <a:ext cx="205400" cy="484600"/>
            </a:xfrm>
            <a:custGeom>
              <a:rect b="b" l="l" r="r" t="t"/>
              <a:pathLst>
                <a:path extrusionOk="0" h="19384" w="8216">
                  <a:moveTo>
                    <a:pt x="6715" y="1"/>
                  </a:moveTo>
                  <a:lnTo>
                    <a:pt x="4822" y="4858"/>
                  </a:lnTo>
                  <a:cubicBezTo>
                    <a:pt x="4822" y="4858"/>
                    <a:pt x="4822" y="11395"/>
                    <a:pt x="4155" y="12240"/>
                  </a:cubicBezTo>
                  <a:cubicBezTo>
                    <a:pt x="3489" y="13086"/>
                    <a:pt x="0" y="14407"/>
                    <a:pt x="0" y="14407"/>
                  </a:cubicBezTo>
                  <a:lnTo>
                    <a:pt x="4179" y="19384"/>
                  </a:lnTo>
                  <a:cubicBezTo>
                    <a:pt x="6894" y="17169"/>
                    <a:pt x="7323" y="15503"/>
                    <a:pt x="7763" y="13919"/>
                  </a:cubicBezTo>
                  <a:cubicBezTo>
                    <a:pt x="8215" y="12336"/>
                    <a:pt x="8013" y="7156"/>
                    <a:pt x="8013" y="7156"/>
                  </a:cubicBezTo>
                  <a:cubicBezTo>
                    <a:pt x="7942" y="5144"/>
                    <a:pt x="8061" y="2870"/>
                    <a:pt x="7906" y="1596"/>
                  </a:cubicBezTo>
                  <a:cubicBezTo>
                    <a:pt x="7751" y="334"/>
                    <a:pt x="6715" y="1"/>
                    <a:pt x="671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0" name="Google Shape;6370;p40"/>
            <p:cNvSpPr/>
            <p:nvPr/>
          </p:nvSpPr>
          <p:spPr>
            <a:xfrm>
              <a:off x="4857750" y="2168250"/>
              <a:ext cx="244675" cy="875200"/>
            </a:xfrm>
            <a:custGeom>
              <a:rect b="b" l="l" r="r" t="t"/>
              <a:pathLst>
                <a:path extrusionOk="0" h="35008" w="9787">
                  <a:moveTo>
                    <a:pt x="9680" y="1"/>
                  </a:moveTo>
                  <a:lnTo>
                    <a:pt x="9680" y="1"/>
                  </a:lnTo>
                  <a:cubicBezTo>
                    <a:pt x="9251" y="465"/>
                    <a:pt x="8846" y="1167"/>
                    <a:pt x="7703" y="1691"/>
                  </a:cubicBezTo>
                  <a:cubicBezTo>
                    <a:pt x="6775" y="2108"/>
                    <a:pt x="5929" y="2251"/>
                    <a:pt x="5346" y="2310"/>
                  </a:cubicBezTo>
                  <a:lnTo>
                    <a:pt x="3774" y="19158"/>
                  </a:lnTo>
                  <a:cubicBezTo>
                    <a:pt x="3774" y="19158"/>
                    <a:pt x="3096" y="20825"/>
                    <a:pt x="2084" y="23742"/>
                  </a:cubicBezTo>
                  <a:cubicBezTo>
                    <a:pt x="1072" y="26659"/>
                    <a:pt x="0" y="34422"/>
                    <a:pt x="0" y="34422"/>
                  </a:cubicBezTo>
                  <a:cubicBezTo>
                    <a:pt x="868" y="34897"/>
                    <a:pt x="1520" y="35008"/>
                    <a:pt x="1940" y="35008"/>
                  </a:cubicBezTo>
                  <a:cubicBezTo>
                    <a:pt x="2310" y="35008"/>
                    <a:pt x="2500" y="34922"/>
                    <a:pt x="2500" y="34922"/>
                  </a:cubicBezTo>
                  <a:cubicBezTo>
                    <a:pt x="4155" y="34362"/>
                    <a:pt x="4965" y="32159"/>
                    <a:pt x="5203" y="31564"/>
                  </a:cubicBezTo>
                  <a:cubicBezTo>
                    <a:pt x="5441" y="30969"/>
                    <a:pt x="6239" y="28230"/>
                    <a:pt x="7251" y="25647"/>
                  </a:cubicBezTo>
                  <a:cubicBezTo>
                    <a:pt x="8263" y="23063"/>
                    <a:pt x="9573" y="21003"/>
                    <a:pt x="9573" y="21003"/>
                  </a:cubicBezTo>
                  <a:lnTo>
                    <a:pt x="9668" y="19015"/>
                  </a:lnTo>
                  <a:cubicBezTo>
                    <a:pt x="9787" y="12681"/>
                    <a:pt x="9561" y="6335"/>
                    <a:pt x="968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1" name="Google Shape;6371;p40"/>
            <p:cNvSpPr/>
            <p:nvPr/>
          </p:nvSpPr>
          <p:spPr>
            <a:xfrm>
              <a:off x="5014600" y="2168250"/>
              <a:ext cx="85150" cy="480150"/>
            </a:xfrm>
            <a:custGeom>
              <a:rect b="b" l="l" r="r" t="t"/>
              <a:pathLst>
                <a:path extrusionOk="0" h="19206" w="3406">
                  <a:moveTo>
                    <a:pt x="3406" y="1"/>
                  </a:moveTo>
                  <a:cubicBezTo>
                    <a:pt x="3406" y="1"/>
                    <a:pt x="1584" y="1787"/>
                    <a:pt x="1" y="3834"/>
                  </a:cubicBezTo>
                  <a:cubicBezTo>
                    <a:pt x="1" y="3834"/>
                    <a:pt x="24" y="8704"/>
                    <a:pt x="441" y="10752"/>
                  </a:cubicBezTo>
                  <a:cubicBezTo>
                    <a:pt x="858" y="12812"/>
                    <a:pt x="3334" y="19205"/>
                    <a:pt x="3334" y="19205"/>
                  </a:cubicBezTo>
                  <a:lnTo>
                    <a:pt x="340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2" name="Google Shape;6372;p40"/>
            <p:cNvSpPr/>
            <p:nvPr/>
          </p:nvSpPr>
          <p:spPr>
            <a:xfrm>
              <a:off x="5185450" y="2210825"/>
              <a:ext cx="267025" cy="854025"/>
            </a:xfrm>
            <a:custGeom>
              <a:rect b="b" l="l" r="r" t="t"/>
              <a:pathLst>
                <a:path extrusionOk="0" h="34161" w="10681">
                  <a:moveTo>
                    <a:pt x="3632" y="0"/>
                  </a:moveTo>
                  <a:lnTo>
                    <a:pt x="1" y="17395"/>
                  </a:lnTo>
                  <a:lnTo>
                    <a:pt x="215" y="19038"/>
                  </a:lnTo>
                  <a:cubicBezTo>
                    <a:pt x="215" y="19038"/>
                    <a:pt x="2894" y="32719"/>
                    <a:pt x="5775" y="33850"/>
                  </a:cubicBezTo>
                  <a:cubicBezTo>
                    <a:pt x="6340" y="34071"/>
                    <a:pt x="6871" y="34160"/>
                    <a:pt x="7361" y="34160"/>
                  </a:cubicBezTo>
                  <a:cubicBezTo>
                    <a:pt x="9372" y="34160"/>
                    <a:pt x="10681" y="32659"/>
                    <a:pt x="10681" y="32659"/>
                  </a:cubicBezTo>
                  <a:cubicBezTo>
                    <a:pt x="10681" y="32659"/>
                    <a:pt x="8573" y="25872"/>
                    <a:pt x="8157" y="23586"/>
                  </a:cubicBezTo>
                  <a:cubicBezTo>
                    <a:pt x="7740" y="21300"/>
                    <a:pt x="7918" y="19062"/>
                    <a:pt x="7918" y="19062"/>
                  </a:cubicBezTo>
                  <a:lnTo>
                    <a:pt x="8954" y="1596"/>
                  </a:lnTo>
                  <a:cubicBezTo>
                    <a:pt x="8954" y="1596"/>
                    <a:pt x="8216" y="1334"/>
                    <a:pt x="6883" y="1036"/>
                  </a:cubicBezTo>
                  <a:cubicBezTo>
                    <a:pt x="5537" y="738"/>
                    <a:pt x="3632" y="0"/>
                    <a:pt x="363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3" name="Google Shape;6373;p40"/>
            <p:cNvSpPr/>
            <p:nvPr/>
          </p:nvSpPr>
          <p:spPr>
            <a:xfrm>
              <a:off x="5181000" y="2173600"/>
              <a:ext cx="145875" cy="484925"/>
            </a:xfrm>
            <a:custGeom>
              <a:rect b="b" l="l" r="r" t="t"/>
              <a:pathLst>
                <a:path extrusionOk="0" h="19397" w="5835">
                  <a:moveTo>
                    <a:pt x="2393" y="1"/>
                  </a:moveTo>
                  <a:cubicBezTo>
                    <a:pt x="2393" y="1"/>
                    <a:pt x="1369" y="4787"/>
                    <a:pt x="691" y="8716"/>
                  </a:cubicBezTo>
                  <a:cubicBezTo>
                    <a:pt x="0" y="12645"/>
                    <a:pt x="119" y="19396"/>
                    <a:pt x="119" y="19396"/>
                  </a:cubicBezTo>
                  <a:cubicBezTo>
                    <a:pt x="119" y="19396"/>
                    <a:pt x="2620" y="11657"/>
                    <a:pt x="3513" y="9693"/>
                  </a:cubicBezTo>
                  <a:cubicBezTo>
                    <a:pt x="4406" y="7740"/>
                    <a:pt x="5834" y="5561"/>
                    <a:pt x="5656" y="2823"/>
                  </a:cubicBezTo>
                  <a:cubicBezTo>
                    <a:pt x="5179" y="2501"/>
                    <a:pt x="4679" y="2132"/>
                    <a:pt x="4167" y="1692"/>
                  </a:cubicBezTo>
                  <a:cubicBezTo>
                    <a:pt x="3477" y="1120"/>
                    <a:pt x="2893" y="537"/>
                    <a:pt x="239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4" name="Google Shape;6374;p40"/>
            <p:cNvSpPr/>
            <p:nvPr/>
          </p:nvSpPr>
          <p:spPr>
            <a:xfrm>
              <a:off x="4975025" y="2586750"/>
              <a:ext cx="353925" cy="127425"/>
            </a:xfrm>
            <a:custGeom>
              <a:rect b="b" l="l" r="r" t="t"/>
              <a:pathLst>
                <a:path extrusionOk="0" h="5097" w="14157">
                  <a:moveTo>
                    <a:pt x="1965" y="1"/>
                  </a:moveTo>
                  <a:lnTo>
                    <a:pt x="0" y="1668"/>
                  </a:lnTo>
                  <a:cubicBezTo>
                    <a:pt x="48" y="2144"/>
                    <a:pt x="107" y="2537"/>
                    <a:pt x="214" y="2775"/>
                  </a:cubicBezTo>
                  <a:cubicBezTo>
                    <a:pt x="463" y="3383"/>
                    <a:pt x="992" y="3529"/>
                    <a:pt x="1443" y="3529"/>
                  </a:cubicBezTo>
                  <a:cubicBezTo>
                    <a:pt x="1856" y="3529"/>
                    <a:pt x="2203" y="3406"/>
                    <a:pt x="2203" y="3406"/>
                  </a:cubicBezTo>
                  <a:lnTo>
                    <a:pt x="14157" y="5097"/>
                  </a:lnTo>
                  <a:lnTo>
                    <a:pt x="14157" y="5097"/>
                  </a:lnTo>
                  <a:lnTo>
                    <a:pt x="10918" y="1263"/>
                  </a:lnTo>
                  <a:lnTo>
                    <a:pt x="2024" y="489"/>
                  </a:lnTo>
                  <a:cubicBezTo>
                    <a:pt x="2024" y="489"/>
                    <a:pt x="2000" y="298"/>
                    <a:pt x="1965" y="1"/>
                  </a:cubicBez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5" name="Google Shape;6375;p40"/>
            <p:cNvSpPr/>
            <p:nvPr/>
          </p:nvSpPr>
          <p:spPr>
            <a:xfrm>
              <a:off x="4982750" y="2431975"/>
              <a:ext cx="462875" cy="227425"/>
            </a:xfrm>
            <a:custGeom>
              <a:rect b="b" l="l" r="r" t="t"/>
              <a:pathLst>
                <a:path extrusionOk="0" h="9097" w="18515">
                  <a:moveTo>
                    <a:pt x="17038" y="1"/>
                  </a:moveTo>
                  <a:lnTo>
                    <a:pt x="17038" y="1"/>
                  </a:lnTo>
                  <a:cubicBezTo>
                    <a:pt x="16788" y="36"/>
                    <a:pt x="16169" y="96"/>
                    <a:pt x="16169" y="96"/>
                  </a:cubicBezTo>
                  <a:cubicBezTo>
                    <a:pt x="16169" y="96"/>
                    <a:pt x="15312" y="536"/>
                    <a:pt x="14991" y="667"/>
                  </a:cubicBezTo>
                  <a:cubicBezTo>
                    <a:pt x="14657" y="810"/>
                    <a:pt x="14514" y="1120"/>
                    <a:pt x="14514" y="1120"/>
                  </a:cubicBezTo>
                  <a:cubicBezTo>
                    <a:pt x="14514" y="1120"/>
                    <a:pt x="14062" y="1953"/>
                    <a:pt x="13598" y="2727"/>
                  </a:cubicBezTo>
                  <a:cubicBezTo>
                    <a:pt x="13145" y="3501"/>
                    <a:pt x="11740" y="5215"/>
                    <a:pt x="11740" y="5215"/>
                  </a:cubicBezTo>
                  <a:lnTo>
                    <a:pt x="2370" y="5108"/>
                  </a:lnTo>
                  <a:lnTo>
                    <a:pt x="1" y="9097"/>
                  </a:lnTo>
                  <a:cubicBezTo>
                    <a:pt x="1" y="9097"/>
                    <a:pt x="7002" y="8406"/>
                    <a:pt x="8275" y="8097"/>
                  </a:cubicBezTo>
                  <a:cubicBezTo>
                    <a:pt x="9549" y="7775"/>
                    <a:pt x="11740" y="7109"/>
                    <a:pt x="11740" y="7109"/>
                  </a:cubicBezTo>
                  <a:cubicBezTo>
                    <a:pt x="11845" y="7115"/>
                    <a:pt x="11945" y="7118"/>
                    <a:pt x="12040" y="7118"/>
                  </a:cubicBezTo>
                  <a:cubicBezTo>
                    <a:pt x="13921" y="7118"/>
                    <a:pt x="14169" y="5954"/>
                    <a:pt x="14169" y="5954"/>
                  </a:cubicBezTo>
                  <a:lnTo>
                    <a:pt x="15586" y="3822"/>
                  </a:lnTo>
                  <a:cubicBezTo>
                    <a:pt x="15733" y="3737"/>
                    <a:pt x="15883" y="3706"/>
                    <a:pt x="16022" y="3706"/>
                  </a:cubicBezTo>
                  <a:cubicBezTo>
                    <a:pt x="16367" y="3706"/>
                    <a:pt x="16646" y="3894"/>
                    <a:pt x="16646" y="3894"/>
                  </a:cubicBezTo>
                  <a:cubicBezTo>
                    <a:pt x="16646" y="3894"/>
                    <a:pt x="16872" y="4168"/>
                    <a:pt x="16908" y="4644"/>
                  </a:cubicBezTo>
                  <a:cubicBezTo>
                    <a:pt x="16931" y="5120"/>
                    <a:pt x="17419" y="5120"/>
                    <a:pt x="17419" y="5120"/>
                  </a:cubicBezTo>
                  <a:lnTo>
                    <a:pt x="17503" y="4287"/>
                  </a:lnTo>
                  <a:lnTo>
                    <a:pt x="16491" y="3037"/>
                  </a:lnTo>
                  <a:lnTo>
                    <a:pt x="16491" y="3037"/>
                  </a:lnTo>
                  <a:cubicBezTo>
                    <a:pt x="16491" y="3037"/>
                    <a:pt x="17205" y="3477"/>
                    <a:pt x="17586" y="3918"/>
                  </a:cubicBezTo>
                  <a:cubicBezTo>
                    <a:pt x="17715" y="4325"/>
                    <a:pt x="17969" y="4442"/>
                    <a:pt x="18146" y="4442"/>
                  </a:cubicBezTo>
                  <a:cubicBezTo>
                    <a:pt x="18181" y="4442"/>
                    <a:pt x="18213" y="4438"/>
                    <a:pt x="18241" y="4430"/>
                  </a:cubicBezTo>
                  <a:cubicBezTo>
                    <a:pt x="18408" y="4394"/>
                    <a:pt x="18229" y="3680"/>
                    <a:pt x="18229" y="3680"/>
                  </a:cubicBezTo>
                  <a:lnTo>
                    <a:pt x="17336" y="2679"/>
                  </a:lnTo>
                  <a:lnTo>
                    <a:pt x="16134" y="1989"/>
                  </a:lnTo>
                  <a:lnTo>
                    <a:pt x="16134" y="1989"/>
                  </a:lnTo>
                  <a:lnTo>
                    <a:pt x="17241" y="2084"/>
                  </a:lnTo>
                  <a:cubicBezTo>
                    <a:pt x="17241" y="2084"/>
                    <a:pt x="17693" y="2620"/>
                    <a:pt x="18074" y="2787"/>
                  </a:cubicBezTo>
                  <a:cubicBezTo>
                    <a:pt x="18164" y="2822"/>
                    <a:pt x="18236" y="2836"/>
                    <a:pt x="18293" y="2836"/>
                  </a:cubicBezTo>
                  <a:cubicBezTo>
                    <a:pt x="18486" y="2836"/>
                    <a:pt x="18515" y="2679"/>
                    <a:pt x="18515" y="2679"/>
                  </a:cubicBezTo>
                  <a:lnTo>
                    <a:pt x="18098" y="1989"/>
                  </a:lnTo>
                  <a:lnTo>
                    <a:pt x="17027" y="1263"/>
                  </a:lnTo>
                  <a:lnTo>
                    <a:pt x="15443" y="1227"/>
                  </a:lnTo>
                  <a:lnTo>
                    <a:pt x="15860" y="905"/>
                  </a:lnTo>
                  <a:cubicBezTo>
                    <a:pt x="15860" y="905"/>
                    <a:pt x="16491" y="727"/>
                    <a:pt x="16872" y="524"/>
                  </a:cubicBezTo>
                  <a:cubicBezTo>
                    <a:pt x="17241" y="322"/>
                    <a:pt x="17038" y="1"/>
                    <a:pt x="17038" y="1"/>
                  </a:cubicBez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6" name="Google Shape;6376;p40"/>
            <p:cNvSpPr/>
            <p:nvPr/>
          </p:nvSpPr>
          <p:spPr>
            <a:xfrm>
              <a:off x="4878575" y="2226000"/>
              <a:ext cx="177725" cy="439575"/>
            </a:xfrm>
            <a:custGeom>
              <a:rect b="b" l="l" r="r" t="t"/>
              <a:pathLst>
                <a:path extrusionOk="0" h="17583" w="7109">
                  <a:moveTo>
                    <a:pt x="4513" y="0"/>
                  </a:moveTo>
                  <a:lnTo>
                    <a:pt x="4513" y="0"/>
                  </a:lnTo>
                  <a:cubicBezTo>
                    <a:pt x="2370" y="298"/>
                    <a:pt x="1036" y="596"/>
                    <a:pt x="798" y="3418"/>
                  </a:cubicBezTo>
                  <a:cubicBezTo>
                    <a:pt x="584" y="5965"/>
                    <a:pt x="679" y="7049"/>
                    <a:pt x="441" y="9192"/>
                  </a:cubicBezTo>
                  <a:cubicBezTo>
                    <a:pt x="203" y="11335"/>
                    <a:pt x="0" y="14478"/>
                    <a:pt x="858" y="16169"/>
                  </a:cubicBezTo>
                  <a:cubicBezTo>
                    <a:pt x="1501" y="17420"/>
                    <a:pt x="3016" y="17582"/>
                    <a:pt x="3762" y="17582"/>
                  </a:cubicBezTo>
                  <a:cubicBezTo>
                    <a:pt x="4024" y="17582"/>
                    <a:pt x="4191" y="17562"/>
                    <a:pt x="4191" y="17562"/>
                  </a:cubicBezTo>
                  <a:lnTo>
                    <a:pt x="7108" y="13109"/>
                  </a:lnTo>
                  <a:cubicBezTo>
                    <a:pt x="7108" y="13109"/>
                    <a:pt x="6585" y="12966"/>
                    <a:pt x="5894" y="12740"/>
                  </a:cubicBezTo>
                  <a:lnTo>
                    <a:pt x="5894" y="12740"/>
                  </a:lnTo>
                  <a:cubicBezTo>
                    <a:pt x="5942" y="13169"/>
                    <a:pt x="5989" y="13562"/>
                    <a:pt x="6025" y="13859"/>
                  </a:cubicBezTo>
                  <a:lnTo>
                    <a:pt x="4072" y="15526"/>
                  </a:lnTo>
                  <a:cubicBezTo>
                    <a:pt x="3977" y="14502"/>
                    <a:pt x="3989" y="13109"/>
                    <a:pt x="4013" y="12097"/>
                  </a:cubicBezTo>
                  <a:lnTo>
                    <a:pt x="4025" y="11788"/>
                  </a:lnTo>
                  <a:cubicBezTo>
                    <a:pt x="4049" y="11299"/>
                    <a:pt x="4060" y="10942"/>
                    <a:pt x="4072" y="10811"/>
                  </a:cubicBezTo>
                  <a:lnTo>
                    <a:pt x="4072" y="10740"/>
                  </a:lnTo>
                  <a:lnTo>
                    <a:pt x="4108" y="9942"/>
                  </a:lnTo>
                  <a:lnTo>
                    <a:pt x="4108" y="9811"/>
                  </a:lnTo>
                  <a:lnTo>
                    <a:pt x="4203" y="7680"/>
                  </a:lnTo>
                  <a:lnTo>
                    <a:pt x="4489" y="1084"/>
                  </a:lnTo>
                  <a:lnTo>
                    <a:pt x="451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7" name="Google Shape;6377;p40"/>
            <p:cNvSpPr/>
            <p:nvPr/>
          </p:nvSpPr>
          <p:spPr>
            <a:xfrm>
              <a:off x="4949125" y="2403700"/>
              <a:ext cx="76825" cy="140825"/>
            </a:xfrm>
            <a:custGeom>
              <a:rect b="b" l="l" r="r" t="t"/>
              <a:pathLst>
                <a:path extrusionOk="0" h="5633" w="3073">
                  <a:moveTo>
                    <a:pt x="965" y="0"/>
                  </a:moveTo>
                  <a:cubicBezTo>
                    <a:pt x="524" y="131"/>
                    <a:pt x="703" y="501"/>
                    <a:pt x="703" y="501"/>
                  </a:cubicBezTo>
                  <a:lnTo>
                    <a:pt x="834" y="1108"/>
                  </a:lnTo>
                  <a:lnTo>
                    <a:pt x="465" y="751"/>
                  </a:lnTo>
                  <a:cubicBezTo>
                    <a:pt x="36" y="917"/>
                    <a:pt x="369" y="1417"/>
                    <a:pt x="369" y="1417"/>
                  </a:cubicBezTo>
                  <a:lnTo>
                    <a:pt x="1286" y="2703"/>
                  </a:lnTo>
                  <a:lnTo>
                    <a:pt x="1489" y="2989"/>
                  </a:lnTo>
                  <a:lnTo>
                    <a:pt x="1286" y="2834"/>
                  </a:lnTo>
                  <a:lnTo>
                    <a:pt x="310" y="2155"/>
                  </a:lnTo>
                  <a:lnTo>
                    <a:pt x="310" y="2155"/>
                  </a:lnTo>
                  <a:cubicBezTo>
                    <a:pt x="0" y="2513"/>
                    <a:pt x="346" y="2763"/>
                    <a:pt x="346" y="2763"/>
                  </a:cubicBezTo>
                  <a:lnTo>
                    <a:pt x="1250" y="3632"/>
                  </a:lnTo>
                  <a:lnTo>
                    <a:pt x="1250" y="3644"/>
                  </a:lnTo>
                  <a:cubicBezTo>
                    <a:pt x="1250" y="3644"/>
                    <a:pt x="1250" y="3656"/>
                    <a:pt x="1250" y="3703"/>
                  </a:cubicBezTo>
                  <a:cubicBezTo>
                    <a:pt x="1238" y="3834"/>
                    <a:pt x="1227" y="4191"/>
                    <a:pt x="1203" y="4680"/>
                  </a:cubicBezTo>
                  <a:cubicBezTo>
                    <a:pt x="1203" y="4775"/>
                    <a:pt x="1203" y="4882"/>
                    <a:pt x="1191" y="4989"/>
                  </a:cubicBezTo>
                  <a:cubicBezTo>
                    <a:pt x="1810" y="5227"/>
                    <a:pt x="2501" y="5454"/>
                    <a:pt x="3072" y="5632"/>
                  </a:cubicBezTo>
                  <a:cubicBezTo>
                    <a:pt x="2929" y="4453"/>
                    <a:pt x="2751" y="3001"/>
                    <a:pt x="2762" y="2715"/>
                  </a:cubicBezTo>
                  <a:cubicBezTo>
                    <a:pt x="2798" y="2215"/>
                    <a:pt x="2405" y="2013"/>
                    <a:pt x="2405" y="2013"/>
                  </a:cubicBezTo>
                  <a:lnTo>
                    <a:pt x="1381" y="572"/>
                  </a:lnTo>
                  <a:lnTo>
                    <a:pt x="965" y="0"/>
                  </a:lnTo>
                  <a:close/>
                </a:path>
              </a:pathLst>
            </a:custGeom>
            <a:solidFill>
              <a:srgbClr val="FFA8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8" name="Google Shape;6378;p40"/>
            <p:cNvSpPr/>
            <p:nvPr/>
          </p:nvSpPr>
          <p:spPr>
            <a:xfrm>
              <a:off x="5472700" y="3934550"/>
              <a:ext cx="219825" cy="349050"/>
            </a:xfrm>
            <a:custGeom>
              <a:rect b="b" l="l" r="r" t="t"/>
              <a:pathLst>
                <a:path extrusionOk="0" h="13962" w="8793">
                  <a:moveTo>
                    <a:pt x="0" y="0"/>
                  </a:moveTo>
                  <a:cubicBezTo>
                    <a:pt x="0" y="0"/>
                    <a:pt x="1274" y="4703"/>
                    <a:pt x="1608" y="5775"/>
                  </a:cubicBezTo>
                  <a:cubicBezTo>
                    <a:pt x="1929" y="6834"/>
                    <a:pt x="917" y="8085"/>
                    <a:pt x="1489" y="9037"/>
                  </a:cubicBezTo>
                  <a:cubicBezTo>
                    <a:pt x="2048" y="9990"/>
                    <a:pt x="3536" y="10644"/>
                    <a:pt x="3691" y="11275"/>
                  </a:cubicBezTo>
                  <a:cubicBezTo>
                    <a:pt x="3834" y="11894"/>
                    <a:pt x="4644" y="13538"/>
                    <a:pt x="5501" y="13680"/>
                  </a:cubicBezTo>
                  <a:cubicBezTo>
                    <a:pt x="5855" y="13886"/>
                    <a:pt x="6205" y="13961"/>
                    <a:pt x="6529" y="13961"/>
                  </a:cubicBezTo>
                  <a:cubicBezTo>
                    <a:pt x="7426" y="13961"/>
                    <a:pt x="8120" y="13383"/>
                    <a:pt x="8120" y="13383"/>
                  </a:cubicBezTo>
                  <a:cubicBezTo>
                    <a:pt x="8174" y="13394"/>
                    <a:pt x="8224" y="13399"/>
                    <a:pt x="8271" y="13399"/>
                  </a:cubicBezTo>
                  <a:cubicBezTo>
                    <a:pt x="8639" y="13399"/>
                    <a:pt x="8792" y="13090"/>
                    <a:pt x="8740" y="12847"/>
                  </a:cubicBezTo>
                  <a:cubicBezTo>
                    <a:pt x="8680" y="12585"/>
                    <a:pt x="8180" y="12585"/>
                    <a:pt x="7847" y="12252"/>
                  </a:cubicBezTo>
                  <a:cubicBezTo>
                    <a:pt x="7525" y="11930"/>
                    <a:pt x="6537" y="10621"/>
                    <a:pt x="6299" y="9847"/>
                  </a:cubicBezTo>
                  <a:cubicBezTo>
                    <a:pt x="6061" y="9073"/>
                    <a:pt x="5727" y="8085"/>
                    <a:pt x="5227" y="6394"/>
                  </a:cubicBezTo>
                  <a:cubicBezTo>
                    <a:pt x="4739" y="4703"/>
                    <a:pt x="3358" y="774"/>
                    <a:pt x="3358" y="774"/>
                  </a:cubicBezTo>
                  <a:lnTo>
                    <a:pt x="0" y="0"/>
                  </a:lnTo>
                  <a:close/>
                </a:path>
              </a:pathLst>
            </a:custGeom>
            <a:solidFill>
              <a:srgbClr val="F7B2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9" name="Google Shape;6379;p40"/>
            <p:cNvSpPr/>
            <p:nvPr/>
          </p:nvSpPr>
          <p:spPr>
            <a:xfrm>
              <a:off x="5503650" y="4106875"/>
              <a:ext cx="198275" cy="177550"/>
            </a:xfrm>
            <a:custGeom>
              <a:rect b="b" l="l" r="r" t="t"/>
              <a:pathLst>
                <a:path extrusionOk="0" h="7102" w="7931">
                  <a:moveTo>
                    <a:pt x="358" y="1"/>
                  </a:moveTo>
                  <a:cubicBezTo>
                    <a:pt x="358" y="1"/>
                    <a:pt x="1" y="715"/>
                    <a:pt x="72" y="1358"/>
                  </a:cubicBezTo>
                  <a:lnTo>
                    <a:pt x="489" y="4966"/>
                  </a:lnTo>
                  <a:lnTo>
                    <a:pt x="798" y="5121"/>
                  </a:lnTo>
                  <a:lnTo>
                    <a:pt x="953" y="2942"/>
                  </a:lnTo>
                  <a:cubicBezTo>
                    <a:pt x="953" y="2942"/>
                    <a:pt x="2203" y="3930"/>
                    <a:pt x="2322" y="4287"/>
                  </a:cubicBezTo>
                  <a:cubicBezTo>
                    <a:pt x="2429" y="4632"/>
                    <a:pt x="3001" y="6561"/>
                    <a:pt x="4454" y="6966"/>
                  </a:cubicBezTo>
                  <a:cubicBezTo>
                    <a:pt x="4795" y="7064"/>
                    <a:pt x="5154" y="7101"/>
                    <a:pt x="5505" y="7101"/>
                  </a:cubicBezTo>
                  <a:cubicBezTo>
                    <a:pt x="6647" y="7101"/>
                    <a:pt x="7692" y="6704"/>
                    <a:pt x="7692" y="6704"/>
                  </a:cubicBezTo>
                  <a:cubicBezTo>
                    <a:pt x="7692" y="6704"/>
                    <a:pt x="7930" y="6097"/>
                    <a:pt x="7573" y="5823"/>
                  </a:cubicBezTo>
                  <a:cubicBezTo>
                    <a:pt x="7228" y="5537"/>
                    <a:pt x="6537" y="5287"/>
                    <a:pt x="6537" y="5287"/>
                  </a:cubicBezTo>
                  <a:cubicBezTo>
                    <a:pt x="6537" y="5287"/>
                    <a:pt x="6078" y="5426"/>
                    <a:pt x="5484" y="5426"/>
                  </a:cubicBezTo>
                  <a:cubicBezTo>
                    <a:pt x="5078" y="5426"/>
                    <a:pt x="4609" y="5362"/>
                    <a:pt x="4180" y="5144"/>
                  </a:cubicBezTo>
                  <a:cubicBezTo>
                    <a:pt x="3132" y="4597"/>
                    <a:pt x="358"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0" name="Google Shape;6380;p40"/>
            <p:cNvSpPr/>
            <p:nvPr/>
          </p:nvSpPr>
          <p:spPr>
            <a:xfrm>
              <a:off x="5042575" y="4119375"/>
              <a:ext cx="123250" cy="212275"/>
            </a:xfrm>
            <a:custGeom>
              <a:rect b="b" l="l" r="r" t="t"/>
              <a:pathLst>
                <a:path extrusionOk="0" h="8491" w="4930">
                  <a:moveTo>
                    <a:pt x="4525" y="1"/>
                  </a:moveTo>
                  <a:lnTo>
                    <a:pt x="4525" y="1"/>
                  </a:lnTo>
                  <a:cubicBezTo>
                    <a:pt x="4716" y="525"/>
                    <a:pt x="4620" y="1370"/>
                    <a:pt x="4620" y="1370"/>
                  </a:cubicBezTo>
                  <a:cubicBezTo>
                    <a:pt x="4620" y="1370"/>
                    <a:pt x="4430" y="4061"/>
                    <a:pt x="4263" y="4787"/>
                  </a:cubicBezTo>
                  <a:cubicBezTo>
                    <a:pt x="4097" y="5514"/>
                    <a:pt x="3239" y="6454"/>
                    <a:pt x="1989" y="6454"/>
                  </a:cubicBezTo>
                  <a:cubicBezTo>
                    <a:pt x="751" y="6454"/>
                    <a:pt x="632" y="5359"/>
                    <a:pt x="632" y="5359"/>
                  </a:cubicBezTo>
                  <a:cubicBezTo>
                    <a:pt x="465" y="5787"/>
                    <a:pt x="310" y="6740"/>
                    <a:pt x="310" y="6740"/>
                  </a:cubicBezTo>
                  <a:cubicBezTo>
                    <a:pt x="310" y="6740"/>
                    <a:pt x="1" y="8109"/>
                    <a:pt x="1965" y="8490"/>
                  </a:cubicBezTo>
                  <a:cubicBezTo>
                    <a:pt x="4609" y="8335"/>
                    <a:pt x="4763" y="5906"/>
                    <a:pt x="4799" y="5347"/>
                  </a:cubicBezTo>
                  <a:cubicBezTo>
                    <a:pt x="4835" y="4787"/>
                    <a:pt x="4930" y="1668"/>
                    <a:pt x="4930" y="1168"/>
                  </a:cubicBezTo>
                  <a:cubicBezTo>
                    <a:pt x="4870" y="358"/>
                    <a:pt x="4525" y="1"/>
                    <a:pt x="452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1" name="Shape 7141"/>
        <p:cNvGrpSpPr/>
        <p:nvPr/>
      </p:nvGrpSpPr>
      <p:grpSpPr>
        <a:xfrm>
          <a:off x="0" y="0"/>
          <a:ext cx="0" cy="0"/>
          <a:chOff x="0" y="0"/>
          <a:chExt cx="0" cy="0"/>
        </a:xfrm>
      </p:grpSpPr>
      <p:sp>
        <p:nvSpPr>
          <p:cNvPr id="7142" name="Google Shape;7142;p67"/>
          <p:cNvSpPr txBox="1"/>
          <p:nvPr>
            <p:ph type="title"/>
          </p:nvPr>
        </p:nvSpPr>
        <p:spPr>
          <a:xfrm>
            <a:off x="1914425" y="98200"/>
            <a:ext cx="5082600" cy="72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SzPts val="9600"/>
              <a:buNone/>
            </a:pPr>
            <a:r>
              <a:rPr lang="en" sz="3600">
                <a:solidFill>
                  <a:srgbClr val="F2F2F2"/>
                </a:solidFill>
              </a:rPr>
              <a:t>Decision</a:t>
            </a:r>
            <a:r>
              <a:rPr lang="en" sz="3600">
                <a:solidFill>
                  <a:schemeClr val="accent2"/>
                </a:solidFill>
              </a:rPr>
              <a:t> tree</a:t>
            </a:r>
            <a:endParaRPr>
              <a:solidFill>
                <a:schemeClr val="accent2"/>
              </a:solidFill>
            </a:endParaRPr>
          </a:p>
        </p:txBody>
      </p:sp>
      <p:sp>
        <p:nvSpPr>
          <p:cNvPr id="7143" name="Google Shape;7143;p67"/>
          <p:cNvSpPr txBox="1"/>
          <p:nvPr>
            <p:ph idx="1" type="subTitle"/>
          </p:nvPr>
        </p:nvSpPr>
        <p:spPr>
          <a:xfrm rot="407">
            <a:off x="508450" y="956925"/>
            <a:ext cx="2534700" cy="126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Clr>
                <a:srgbClr val="000000"/>
              </a:buClr>
              <a:buSzPts val="1600"/>
              <a:buFont typeface="Arial"/>
              <a:buNone/>
            </a:pPr>
            <a:r>
              <a:rPr lang="en" sz="1800"/>
              <a:t>What features contribute the most to movie ratings ?</a:t>
            </a:r>
            <a:endParaRPr b="1"/>
          </a:p>
        </p:txBody>
      </p:sp>
      <p:pic>
        <p:nvPicPr>
          <p:cNvPr id="7144" name="Google Shape;7144;p67"/>
          <p:cNvPicPr preferRelativeResize="0"/>
          <p:nvPr/>
        </p:nvPicPr>
        <p:blipFill>
          <a:blip r:embed="rId3">
            <a:alphaModFix/>
          </a:blip>
          <a:stretch>
            <a:fillRect/>
          </a:stretch>
        </p:blipFill>
        <p:spPr>
          <a:xfrm>
            <a:off x="3838000" y="1021050"/>
            <a:ext cx="5082551" cy="3541400"/>
          </a:xfrm>
          <a:prstGeom prst="rect">
            <a:avLst/>
          </a:prstGeom>
          <a:noFill/>
          <a:ln cap="flat" cmpd="sng" w="19050">
            <a:solidFill>
              <a:schemeClr val="dk2"/>
            </a:solidFill>
            <a:prstDash val="solid"/>
            <a:round/>
            <a:headEnd len="sm" w="sm" type="none"/>
            <a:tailEnd len="sm" w="sm" type="none"/>
          </a:ln>
        </p:spPr>
      </p:pic>
      <p:pic>
        <p:nvPicPr>
          <p:cNvPr id="7145" name="Google Shape;7145;p67"/>
          <p:cNvPicPr preferRelativeResize="0"/>
          <p:nvPr/>
        </p:nvPicPr>
        <p:blipFill>
          <a:blip r:embed="rId4">
            <a:alphaModFix/>
          </a:blip>
          <a:stretch>
            <a:fillRect/>
          </a:stretch>
        </p:blipFill>
        <p:spPr>
          <a:xfrm>
            <a:off x="101225" y="2544475"/>
            <a:ext cx="3635550" cy="2017975"/>
          </a:xfrm>
          <a:prstGeom prst="rect">
            <a:avLst/>
          </a:prstGeom>
          <a:noFill/>
          <a:ln cap="flat" cmpd="sng" w="9525">
            <a:solidFill>
              <a:srgbClr val="435D74"/>
            </a:solidFill>
            <a:prstDash val="solid"/>
            <a:round/>
            <a:headEnd len="sm" w="sm" type="none"/>
            <a:tailEnd len="sm" w="sm" type="none"/>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9" name="Shape 7149"/>
        <p:cNvGrpSpPr/>
        <p:nvPr/>
      </p:nvGrpSpPr>
      <p:grpSpPr>
        <a:xfrm>
          <a:off x="0" y="0"/>
          <a:ext cx="0" cy="0"/>
          <a:chOff x="0" y="0"/>
          <a:chExt cx="0" cy="0"/>
        </a:xfrm>
      </p:grpSpPr>
      <p:sp>
        <p:nvSpPr>
          <p:cNvPr id="7150" name="Google Shape;7150;p68"/>
          <p:cNvSpPr txBox="1"/>
          <p:nvPr>
            <p:ph type="title"/>
          </p:nvPr>
        </p:nvSpPr>
        <p:spPr>
          <a:xfrm rot="-381">
            <a:off x="5208795" y="1015486"/>
            <a:ext cx="2703900" cy="543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Random </a:t>
            </a:r>
            <a:r>
              <a:rPr lang="en">
                <a:solidFill>
                  <a:schemeClr val="accent2"/>
                </a:solidFill>
              </a:rPr>
              <a:t>forest</a:t>
            </a:r>
            <a:endParaRPr>
              <a:solidFill>
                <a:schemeClr val="accent2"/>
              </a:solidFill>
            </a:endParaRPr>
          </a:p>
        </p:txBody>
      </p:sp>
      <p:sp>
        <p:nvSpPr>
          <p:cNvPr id="7151" name="Google Shape;7151;p68"/>
          <p:cNvSpPr txBox="1"/>
          <p:nvPr>
            <p:ph idx="1" type="subTitle"/>
          </p:nvPr>
        </p:nvSpPr>
        <p:spPr>
          <a:xfrm>
            <a:off x="5208825" y="2092910"/>
            <a:ext cx="2703900" cy="1278000"/>
          </a:xfrm>
          <a:prstGeom prst="rect">
            <a:avLst/>
          </a:prstGeom>
          <a:noFill/>
          <a:ln>
            <a:noFill/>
          </a:ln>
        </p:spPr>
        <p:txBody>
          <a:bodyPr anchorCtr="0" anchor="ctr" bIns="91425" lIns="182875" spcFirstLastPara="1" rIns="182875" wrap="square" tIns="91425">
            <a:noAutofit/>
          </a:bodyPr>
          <a:lstStyle/>
          <a:p>
            <a:pPr indent="0" lvl="0" marL="0" rtl="0" algn="ctr">
              <a:lnSpc>
                <a:spcPct val="100000"/>
              </a:lnSpc>
              <a:spcBef>
                <a:spcPts val="0"/>
              </a:spcBef>
              <a:spcAft>
                <a:spcPts val="1200"/>
              </a:spcAft>
              <a:buSzPts val="1400"/>
              <a:buNone/>
            </a:pPr>
            <a:r>
              <a:t/>
            </a:r>
            <a:endParaRPr b="1"/>
          </a:p>
        </p:txBody>
      </p:sp>
      <p:pic>
        <p:nvPicPr>
          <p:cNvPr id="7152" name="Google Shape;7152;p68"/>
          <p:cNvPicPr preferRelativeResize="0"/>
          <p:nvPr/>
        </p:nvPicPr>
        <p:blipFill>
          <a:blip r:embed="rId3">
            <a:alphaModFix/>
          </a:blip>
          <a:stretch>
            <a:fillRect/>
          </a:stretch>
        </p:blipFill>
        <p:spPr>
          <a:xfrm>
            <a:off x="395700" y="1079900"/>
            <a:ext cx="4725725" cy="3377400"/>
          </a:xfrm>
          <a:prstGeom prst="rect">
            <a:avLst/>
          </a:prstGeom>
          <a:noFill/>
          <a:ln cap="flat" cmpd="sng" w="19050">
            <a:solidFill>
              <a:schemeClr val="dk2"/>
            </a:solidFill>
            <a:prstDash val="solid"/>
            <a:round/>
            <a:headEnd len="sm" w="sm" type="none"/>
            <a:tailEnd len="sm" w="sm" type="none"/>
          </a:ln>
          <a:effectLst>
            <a:outerShdw rotWithShape="0" algn="bl">
              <a:srgbClr val="000000">
                <a:alpha val="50000"/>
              </a:srgbClr>
            </a:outerShdw>
          </a:effectLst>
        </p:spPr>
      </p:pic>
      <p:pic>
        <p:nvPicPr>
          <p:cNvPr id="7153" name="Google Shape;7153;p68"/>
          <p:cNvPicPr preferRelativeResize="0"/>
          <p:nvPr/>
        </p:nvPicPr>
        <p:blipFill>
          <a:blip r:embed="rId4">
            <a:alphaModFix/>
          </a:blip>
          <a:stretch>
            <a:fillRect/>
          </a:stretch>
        </p:blipFill>
        <p:spPr>
          <a:xfrm>
            <a:off x="5250275" y="1879425"/>
            <a:ext cx="3511749" cy="2577875"/>
          </a:xfrm>
          <a:prstGeom prst="rect">
            <a:avLst/>
          </a:prstGeom>
          <a:noFill/>
          <a:ln cap="flat" cmpd="sng" w="9525">
            <a:solidFill>
              <a:srgbClr val="435D74"/>
            </a:solidFill>
            <a:prstDash val="solid"/>
            <a:round/>
            <a:headEnd len="sm" w="sm" type="none"/>
            <a:tailEnd len="sm" w="sm" type="none"/>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7" name="Shape 7157"/>
        <p:cNvGrpSpPr/>
        <p:nvPr/>
      </p:nvGrpSpPr>
      <p:grpSpPr>
        <a:xfrm>
          <a:off x="0" y="0"/>
          <a:ext cx="0" cy="0"/>
          <a:chOff x="0" y="0"/>
          <a:chExt cx="0" cy="0"/>
        </a:xfrm>
      </p:grpSpPr>
      <p:sp>
        <p:nvSpPr>
          <p:cNvPr id="7158" name="Google Shape;7158;p69"/>
          <p:cNvSpPr txBox="1"/>
          <p:nvPr>
            <p:ph type="title"/>
          </p:nvPr>
        </p:nvSpPr>
        <p:spPr>
          <a:xfrm>
            <a:off x="2099250" y="210500"/>
            <a:ext cx="4675800" cy="1231500"/>
          </a:xfrm>
          <a:prstGeom prst="rect">
            <a:avLst/>
          </a:prstGeom>
          <a:noFill/>
          <a:ln>
            <a:noFill/>
          </a:ln>
        </p:spPr>
        <p:txBody>
          <a:bodyPr anchorCtr="0" anchor="ctr" bIns="91425" lIns="91425" spcFirstLastPara="1" rIns="91425" wrap="square" tIns="91425">
            <a:noAutofit/>
          </a:bodyPr>
          <a:lstStyle/>
          <a:p>
            <a:pPr indent="0" lvl="0" marL="0" rtl="0" algn="l">
              <a:lnSpc>
                <a:spcPct val="80000"/>
              </a:lnSpc>
              <a:spcBef>
                <a:spcPts val="0"/>
              </a:spcBef>
              <a:spcAft>
                <a:spcPts val="0"/>
              </a:spcAft>
              <a:buSzPts val="6000"/>
              <a:buNone/>
            </a:pPr>
            <a:r>
              <a:rPr lang="en" sz="4700"/>
              <a:t>Model  </a:t>
            </a:r>
            <a:r>
              <a:rPr lang="en" sz="4700">
                <a:solidFill>
                  <a:schemeClr val="accent2"/>
                </a:solidFill>
              </a:rPr>
              <a:t>results</a:t>
            </a:r>
            <a:endParaRPr sz="4700">
              <a:solidFill>
                <a:schemeClr val="accent2"/>
              </a:solidFill>
            </a:endParaRPr>
          </a:p>
        </p:txBody>
      </p:sp>
      <p:pic>
        <p:nvPicPr>
          <p:cNvPr id="7159" name="Google Shape;7159;p69"/>
          <p:cNvPicPr preferRelativeResize="0"/>
          <p:nvPr/>
        </p:nvPicPr>
        <p:blipFill>
          <a:blip r:embed="rId3">
            <a:alphaModFix/>
          </a:blip>
          <a:stretch>
            <a:fillRect/>
          </a:stretch>
        </p:blipFill>
        <p:spPr>
          <a:xfrm>
            <a:off x="1110725" y="1272575"/>
            <a:ext cx="6922551" cy="305235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3" name="Shape 7163"/>
        <p:cNvGrpSpPr/>
        <p:nvPr/>
      </p:nvGrpSpPr>
      <p:grpSpPr>
        <a:xfrm>
          <a:off x="0" y="0"/>
          <a:ext cx="0" cy="0"/>
          <a:chOff x="0" y="0"/>
          <a:chExt cx="0" cy="0"/>
        </a:xfrm>
      </p:grpSpPr>
      <p:sp>
        <p:nvSpPr>
          <p:cNvPr id="7164" name="Google Shape;7164;p70"/>
          <p:cNvSpPr txBox="1"/>
          <p:nvPr>
            <p:ph type="title"/>
          </p:nvPr>
        </p:nvSpPr>
        <p:spPr>
          <a:xfrm>
            <a:off x="266850" y="338875"/>
            <a:ext cx="9670500" cy="1495200"/>
          </a:xfrm>
          <a:prstGeom prst="rect">
            <a:avLst/>
          </a:prstGeom>
          <a:noFill/>
          <a:ln>
            <a:noFill/>
          </a:ln>
        </p:spPr>
        <p:txBody>
          <a:bodyPr anchorCtr="0" anchor="ctr" bIns="91425" lIns="91425" spcFirstLastPara="1" rIns="91425" wrap="square" tIns="91425">
            <a:noAutofit/>
          </a:bodyPr>
          <a:lstStyle/>
          <a:p>
            <a:pPr indent="0" lvl="0" marL="0" rtl="0" algn="l">
              <a:lnSpc>
                <a:spcPct val="80000"/>
              </a:lnSpc>
              <a:spcBef>
                <a:spcPts val="0"/>
              </a:spcBef>
              <a:spcAft>
                <a:spcPts val="0"/>
              </a:spcAft>
              <a:buSzPts val="6000"/>
              <a:buNone/>
            </a:pPr>
            <a:r>
              <a:rPr lang="en" sz="4400"/>
              <a:t>Limitations and application</a:t>
            </a:r>
            <a:endParaRPr sz="4400">
              <a:solidFill>
                <a:schemeClr val="accent2"/>
              </a:solidFill>
            </a:endParaRPr>
          </a:p>
        </p:txBody>
      </p:sp>
      <p:grpSp>
        <p:nvGrpSpPr>
          <p:cNvPr id="7165" name="Google Shape;7165;p70"/>
          <p:cNvGrpSpPr/>
          <p:nvPr/>
        </p:nvGrpSpPr>
        <p:grpSpPr>
          <a:xfrm>
            <a:off x="5100414" y="2370051"/>
            <a:ext cx="3319678" cy="2845057"/>
            <a:chOff x="5340651" y="2370051"/>
            <a:chExt cx="3319678" cy="2845057"/>
          </a:xfrm>
        </p:grpSpPr>
        <p:grpSp>
          <p:nvGrpSpPr>
            <p:cNvPr id="7166" name="Google Shape;7166;p70"/>
            <p:cNvGrpSpPr/>
            <p:nvPr/>
          </p:nvGrpSpPr>
          <p:grpSpPr>
            <a:xfrm>
              <a:off x="5340651" y="4096176"/>
              <a:ext cx="3319678" cy="1118933"/>
              <a:chOff x="1951575" y="2613150"/>
              <a:chExt cx="3658450" cy="2837050"/>
            </a:xfrm>
          </p:grpSpPr>
          <p:sp>
            <p:nvSpPr>
              <p:cNvPr id="7167" name="Google Shape;7167;p70"/>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8" name="Google Shape;7168;p70"/>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7620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9" name="Google Shape;7169;p70"/>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7620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70" name="Google Shape;7170;p70"/>
            <p:cNvGrpSpPr/>
            <p:nvPr/>
          </p:nvGrpSpPr>
          <p:grpSpPr>
            <a:xfrm>
              <a:off x="6038164" y="3935047"/>
              <a:ext cx="2033099" cy="315592"/>
              <a:chOff x="3125725" y="2718225"/>
              <a:chExt cx="1321825" cy="205183"/>
            </a:xfrm>
          </p:grpSpPr>
          <p:sp>
            <p:nvSpPr>
              <p:cNvPr id="7171" name="Google Shape;7171;p70"/>
              <p:cNvSpPr/>
              <p:nvPr/>
            </p:nvSpPr>
            <p:spPr>
              <a:xfrm>
                <a:off x="3125725" y="2718225"/>
                <a:ext cx="1321825" cy="100100"/>
              </a:xfrm>
              <a:custGeom>
                <a:rect b="b" l="l" r="r" t="t"/>
                <a:pathLst>
                  <a:path extrusionOk="0" h="4004" w="52873">
                    <a:moveTo>
                      <a:pt x="1" y="4003"/>
                    </a:moveTo>
                    <a:lnTo>
                      <a:pt x="25986" y="4003"/>
                    </a:lnTo>
                    <a:lnTo>
                      <a:pt x="26420" y="4003"/>
                    </a:lnTo>
                    <a:lnTo>
                      <a:pt x="26420" y="4003"/>
                    </a:lnTo>
                    <a:lnTo>
                      <a:pt x="26920" y="4003"/>
                    </a:lnTo>
                    <a:lnTo>
                      <a:pt x="52872" y="4003"/>
                    </a:lnTo>
                    <a:lnTo>
                      <a:pt x="45300" y="0"/>
                    </a:lnTo>
                    <a:lnTo>
                      <a:pt x="760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2" name="Google Shape;7172;p70"/>
              <p:cNvSpPr/>
              <p:nvPr/>
            </p:nvSpPr>
            <p:spPr>
              <a:xfrm>
                <a:off x="3125725" y="2818300"/>
                <a:ext cx="1321825" cy="105100"/>
              </a:xfrm>
              <a:custGeom>
                <a:rect b="b" l="l" r="r" t="t"/>
                <a:pathLst>
                  <a:path extrusionOk="0" h="4204" w="52873">
                    <a:moveTo>
                      <a:pt x="1" y="0"/>
                    </a:moveTo>
                    <a:lnTo>
                      <a:pt x="52872" y="0"/>
                    </a:lnTo>
                    <a:lnTo>
                      <a:pt x="52872" y="4203"/>
                    </a:lnTo>
                    <a:lnTo>
                      <a:pt x="1" y="4203"/>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3" name="Google Shape;7173;p70"/>
              <p:cNvSpPr/>
              <p:nvPr/>
            </p:nvSpPr>
            <p:spPr>
              <a:xfrm>
                <a:off x="3325882" y="2818308"/>
                <a:ext cx="914694" cy="105100"/>
              </a:xfrm>
              <a:custGeom>
                <a:rect b="b" l="l" r="r" t="t"/>
                <a:pathLst>
                  <a:path extrusionOk="0" h="4204" w="36894">
                    <a:moveTo>
                      <a:pt x="1" y="0"/>
                    </a:moveTo>
                    <a:lnTo>
                      <a:pt x="1" y="4203"/>
                    </a:lnTo>
                    <a:lnTo>
                      <a:pt x="36894" y="4203"/>
                    </a:lnTo>
                    <a:lnTo>
                      <a:pt x="3689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4" name="Google Shape;7174;p70"/>
              <p:cNvSpPr/>
              <p:nvPr/>
            </p:nvSpPr>
            <p:spPr>
              <a:xfrm>
                <a:off x="3325882" y="2718233"/>
                <a:ext cx="914706" cy="100090"/>
              </a:xfrm>
              <a:custGeom>
                <a:rect b="b" l="l" r="r" t="t"/>
                <a:pathLst>
                  <a:path extrusionOk="0" h="4004" w="36861">
                    <a:moveTo>
                      <a:pt x="5304" y="0"/>
                    </a:moveTo>
                    <a:lnTo>
                      <a:pt x="1" y="4003"/>
                    </a:lnTo>
                    <a:lnTo>
                      <a:pt x="36860" y="4003"/>
                    </a:lnTo>
                    <a:lnTo>
                      <a:pt x="3159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5" name="Google Shape;7175;p70"/>
              <p:cNvSpPr/>
              <p:nvPr/>
            </p:nvSpPr>
            <p:spPr>
              <a:xfrm>
                <a:off x="3366663" y="2818308"/>
                <a:ext cx="831318" cy="105100"/>
              </a:xfrm>
              <a:custGeom>
                <a:rect b="b" l="l" r="r" t="t"/>
                <a:pathLst>
                  <a:path extrusionOk="0" h="4204" w="32057">
                    <a:moveTo>
                      <a:pt x="0" y="0"/>
                    </a:moveTo>
                    <a:lnTo>
                      <a:pt x="32057" y="0"/>
                    </a:lnTo>
                    <a:lnTo>
                      <a:pt x="32057" y="4203"/>
                    </a:lnTo>
                    <a:lnTo>
                      <a:pt x="0" y="4203"/>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6" name="Google Shape;7176;p70"/>
              <p:cNvSpPr/>
              <p:nvPr/>
            </p:nvSpPr>
            <p:spPr>
              <a:xfrm>
                <a:off x="3366695" y="2718233"/>
                <a:ext cx="831318" cy="100090"/>
              </a:xfrm>
              <a:custGeom>
                <a:rect b="b" l="l" r="r" t="t"/>
                <a:pathLst>
                  <a:path extrusionOk="0" h="4004" w="32057">
                    <a:moveTo>
                      <a:pt x="0" y="4003"/>
                    </a:moveTo>
                    <a:lnTo>
                      <a:pt x="15712" y="4003"/>
                    </a:lnTo>
                    <a:lnTo>
                      <a:pt x="16012" y="4003"/>
                    </a:lnTo>
                    <a:lnTo>
                      <a:pt x="16012" y="4003"/>
                    </a:lnTo>
                    <a:lnTo>
                      <a:pt x="16279" y="4003"/>
                    </a:lnTo>
                    <a:lnTo>
                      <a:pt x="32057" y="4003"/>
                    </a:lnTo>
                    <a:lnTo>
                      <a:pt x="27453" y="0"/>
                    </a:lnTo>
                    <a:lnTo>
                      <a:pt x="46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7" name="Google Shape;7177;p70"/>
              <p:cNvSpPr/>
              <p:nvPr/>
            </p:nvSpPr>
            <p:spPr>
              <a:xfrm>
                <a:off x="3433710" y="2818308"/>
                <a:ext cx="697848" cy="105100"/>
              </a:xfrm>
              <a:custGeom>
                <a:rect b="b" l="l" r="r" t="t"/>
                <a:pathLst>
                  <a:path extrusionOk="0" h="4204" w="28721">
                    <a:moveTo>
                      <a:pt x="0" y="0"/>
                    </a:moveTo>
                    <a:lnTo>
                      <a:pt x="0" y="4203"/>
                    </a:lnTo>
                    <a:lnTo>
                      <a:pt x="28721" y="4203"/>
                    </a:lnTo>
                    <a:lnTo>
                      <a:pt x="2872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8" name="Google Shape;7178;p70"/>
              <p:cNvSpPr/>
              <p:nvPr/>
            </p:nvSpPr>
            <p:spPr>
              <a:xfrm>
                <a:off x="3433710" y="2718233"/>
                <a:ext cx="697812" cy="100090"/>
              </a:xfrm>
              <a:custGeom>
                <a:rect b="b" l="l" r="r" t="t"/>
                <a:pathLst>
                  <a:path extrusionOk="0" h="4004" w="28755">
                    <a:moveTo>
                      <a:pt x="4103" y="0"/>
                    </a:moveTo>
                    <a:lnTo>
                      <a:pt x="0" y="4003"/>
                    </a:lnTo>
                    <a:lnTo>
                      <a:pt x="28754" y="4003"/>
                    </a:lnTo>
                    <a:lnTo>
                      <a:pt x="2458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79" name="Google Shape;7179;p70"/>
            <p:cNvGrpSpPr/>
            <p:nvPr/>
          </p:nvGrpSpPr>
          <p:grpSpPr>
            <a:xfrm>
              <a:off x="6047182" y="2370051"/>
              <a:ext cx="2033125" cy="1654550"/>
              <a:chOff x="2768825" y="1129575"/>
              <a:chExt cx="2033125" cy="1654550"/>
            </a:xfrm>
          </p:grpSpPr>
          <p:sp>
            <p:nvSpPr>
              <p:cNvPr id="7180" name="Google Shape;7180;p70"/>
              <p:cNvSpPr/>
              <p:nvPr/>
            </p:nvSpPr>
            <p:spPr>
              <a:xfrm>
                <a:off x="3270000" y="1129575"/>
                <a:ext cx="1031600" cy="1110000"/>
              </a:xfrm>
              <a:custGeom>
                <a:rect b="b" l="l" r="r" t="t"/>
                <a:pathLst>
                  <a:path extrusionOk="0" h="44400" w="41264">
                    <a:moveTo>
                      <a:pt x="20649" y="1"/>
                    </a:moveTo>
                    <a:cubicBezTo>
                      <a:pt x="26320" y="1"/>
                      <a:pt x="31490" y="2503"/>
                      <a:pt x="35193" y="6472"/>
                    </a:cubicBezTo>
                    <a:cubicBezTo>
                      <a:pt x="38895" y="10475"/>
                      <a:pt x="41264" y="16046"/>
                      <a:pt x="41264" y="22183"/>
                    </a:cubicBezTo>
                    <a:cubicBezTo>
                      <a:pt x="41264" y="28288"/>
                      <a:pt x="38929" y="33825"/>
                      <a:pt x="35193" y="37828"/>
                    </a:cubicBezTo>
                    <a:cubicBezTo>
                      <a:pt x="31490" y="41898"/>
                      <a:pt x="26320" y="44399"/>
                      <a:pt x="20649" y="44399"/>
                    </a:cubicBezTo>
                    <a:cubicBezTo>
                      <a:pt x="14911" y="44399"/>
                      <a:pt x="9741" y="41898"/>
                      <a:pt x="6005" y="37861"/>
                    </a:cubicBezTo>
                    <a:cubicBezTo>
                      <a:pt x="2302" y="33858"/>
                      <a:pt x="1" y="28354"/>
                      <a:pt x="1" y="22217"/>
                    </a:cubicBezTo>
                    <a:cubicBezTo>
                      <a:pt x="1" y="16079"/>
                      <a:pt x="2302" y="10508"/>
                      <a:pt x="6005" y="6506"/>
                    </a:cubicBezTo>
                    <a:cubicBezTo>
                      <a:pt x="9741" y="2469"/>
                      <a:pt x="14911" y="1"/>
                      <a:pt x="20649" y="1"/>
                    </a:cubicBezTo>
                    <a:close/>
                    <a:moveTo>
                      <a:pt x="38762" y="25152"/>
                    </a:moveTo>
                    <a:cubicBezTo>
                      <a:pt x="37694" y="25686"/>
                      <a:pt x="36360" y="26186"/>
                      <a:pt x="34692" y="26520"/>
                    </a:cubicBezTo>
                    <a:cubicBezTo>
                      <a:pt x="34125" y="26653"/>
                      <a:pt x="33591" y="26820"/>
                      <a:pt x="32958" y="26920"/>
                    </a:cubicBezTo>
                    <a:cubicBezTo>
                      <a:pt x="32757" y="28421"/>
                      <a:pt x="32457" y="29889"/>
                      <a:pt x="32124" y="31257"/>
                    </a:cubicBezTo>
                    <a:cubicBezTo>
                      <a:pt x="32858" y="30990"/>
                      <a:pt x="33425" y="30556"/>
                      <a:pt x="34058" y="30222"/>
                    </a:cubicBezTo>
                    <a:cubicBezTo>
                      <a:pt x="36260" y="28821"/>
                      <a:pt x="37861" y="27087"/>
                      <a:pt x="38762" y="25152"/>
                    </a:cubicBezTo>
                    <a:close/>
                    <a:moveTo>
                      <a:pt x="31056" y="27320"/>
                    </a:moveTo>
                    <a:cubicBezTo>
                      <a:pt x="29488" y="27521"/>
                      <a:pt x="27754" y="27721"/>
                      <a:pt x="25886" y="27854"/>
                    </a:cubicBezTo>
                    <a:cubicBezTo>
                      <a:pt x="25752" y="29856"/>
                      <a:pt x="25586" y="31724"/>
                      <a:pt x="25352" y="33425"/>
                    </a:cubicBezTo>
                    <a:cubicBezTo>
                      <a:pt x="27020" y="33158"/>
                      <a:pt x="28521" y="32724"/>
                      <a:pt x="29989" y="32257"/>
                    </a:cubicBezTo>
                    <a:cubicBezTo>
                      <a:pt x="30422" y="30689"/>
                      <a:pt x="30756" y="29022"/>
                      <a:pt x="31056" y="27320"/>
                    </a:cubicBezTo>
                    <a:close/>
                    <a:moveTo>
                      <a:pt x="24018" y="27887"/>
                    </a:moveTo>
                    <a:cubicBezTo>
                      <a:pt x="22917" y="27988"/>
                      <a:pt x="21716" y="27988"/>
                      <a:pt x="20649" y="27988"/>
                    </a:cubicBezTo>
                    <a:cubicBezTo>
                      <a:pt x="19481" y="27988"/>
                      <a:pt x="18314" y="27988"/>
                      <a:pt x="17180" y="27887"/>
                    </a:cubicBezTo>
                    <a:cubicBezTo>
                      <a:pt x="17313" y="29989"/>
                      <a:pt x="17513" y="31890"/>
                      <a:pt x="17813" y="33592"/>
                    </a:cubicBezTo>
                    <a:cubicBezTo>
                      <a:pt x="18681" y="33725"/>
                      <a:pt x="19681" y="33725"/>
                      <a:pt x="20649" y="33725"/>
                    </a:cubicBezTo>
                    <a:cubicBezTo>
                      <a:pt x="21583" y="33725"/>
                      <a:pt x="22517" y="33725"/>
                      <a:pt x="23484" y="33592"/>
                    </a:cubicBezTo>
                    <a:cubicBezTo>
                      <a:pt x="23684" y="31890"/>
                      <a:pt x="23884" y="29989"/>
                      <a:pt x="24018" y="27887"/>
                    </a:cubicBezTo>
                    <a:close/>
                    <a:moveTo>
                      <a:pt x="15378" y="27854"/>
                    </a:moveTo>
                    <a:cubicBezTo>
                      <a:pt x="13510" y="27721"/>
                      <a:pt x="11709" y="27521"/>
                      <a:pt x="10141" y="27320"/>
                    </a:cubicBezTo>
                    <a:cubicBezTo>
                      <a:pt x="10408" y="29022"/>
                      <a:pt x="10742" y="30689"/>
                      <a:pt x="11209" y="32257"/>
                    </a:cubicBezTo>
                    <a:cubicBezTo>
                      <a:pt x="12676" y="32758"/>
                      <a:pt x="14178" y="33158"/>
                      <a:pt x="15845" y="33425"/>
                    </a:cubicBezTo>
                    <a:cubicBezTo>
                      <a:pt x="15679" y="31690"/>
                      <a:pt x="15478" y="29856"/>
                      <a:pt x="15378" y="27854"/>
                    </a:cubicBezTo>
                    <a:close/>
                    <a:moveTo>
                      <a:pt x="8307" y="26920"/>
                    </a:moveTo>
                    <a:cubicBezTo>
                      <a:pt x="7673" y="26787"/>
                      <a:pt x="7039" y="26653"/>
                      <a:pt x="6505" y="26520"/>
                    </a:cubicBezTo>
                    <a:cubicBezTo>
                      <a:pt x="4904" y="26186"/>
                      <a:pt x="3537" y="25686"/>
                      <a:pt x="2503" y="25119"/>
                    </a:cubicBezTo>
                    <a:cubicBezTo>
                      <a:pt x="3336" y="27054"/>
                      <a:pt x="5004" y="28821"/>
                      <a:pt x="7173" y="30222"/>
                    </a:cubicBezTo>
                    <a:cubicBezTo>
                      <a:pt x="7706" y="30556"/>
                      <a:pt x="8407" y="30956"/>
                      <a:pt x="9074" y="31257"/>
                    </a:cubicBezTo>
                    <a:cubicBezTo>
                      <a:pt x="8707" y="29889"/>
                      <a:pt x="8407" y="28488"/>
                      <a:pt x="8307" y="26920"/>
                    </a:cubicBezTo>
                    <a:close/>
                    <a:moveTo>
                      <a:pt x="2503" y="19215"/>
                    </a:moveTo>
                    <a:cubicBezTo>
                      <a:pt x="3537" y="18681"/>
                      <a:pt x="4904" y="18181"/>
                      <a:pt x="6505" y="17747"/>
                    </a:cubicBezTo>
                    <a:cubicBezTo>
                      <a:pt x="7039" y="17647"/>
                      <a:pt x="7673" y="17480"/>
                      <a:pt x="8307" y="17413"/>
                    </a:cubicBezTo>
                    <a:cubicBezTo>
                      <a:pt x="8407" y="15912"/>
                      <a:pt x="8707" y="14378"/>
                      <a:pt x="9141" y="13010"/>
                    </a:cubicBezTo>
                    <a:cubicBezTo>
                      <a:pt x="8407" y="13344"/>
                      <a:pt x="7740" y="13711"/>
                      <a:pt x="7206" y="14078"/>
                    </a:cubicBezTo>
                    <a:cubicBezTo>
                      <a:pt x="5004" y="15512"/>
                      <a:pt x="3336" y="17313"/>
                      <a:pt x="2503" y="19215"/>
                    </a:cubicBezTo>
                    <a:close/>
                    <a:moveTo>
                      <a:pt x="10175" y="17080"/>
                    </a:moveTo>
                    <a:cubicBezTo>
                      <a:pt x="11742" y="16813"/>
                      <a:pt x="13544" y="16679"/>
                      <a:pt x="15412" y="16546"/>
                    </a:cubicBezTo>
                    <a:cubicBezTo>
                      <a:pt x="15512" y="14545"/>
                      <a:pt x="15712" y="12677"/>
                      <a:pt x="15912" y="10975"/>
                    </a:cubicBezTo>
                    <a:cubicBezTo>
                      <a:pt x="14244" y="11242"/>
                      <a:pt x="12743" y="11576"/>
                      <a:pt x="11309" y="12143"/>
                    </a:cubicBezTo>
                    <a:cubicBezTo>
                      <a:pt x="10808" y="13644"/>
                      <a:pt x="10408" y="15312"/>
                      <a:pt x="10175" y="17080"/>
                    </a:cubicBezTo>
                    <a:close/>
                    <a:moveTo>
                      <a:pt x="17180" y="16379"/>
                    </a:moveTo>
                    <a:cubicBezTo>
                      <a:pt x="18247" y="16379"/>
                      <a:pt x="19481" y="16313"/>
                      <a:pt x="20649" y="16313"/>
                    </a:cubicBezTo>
                    <a:cubicBezTo>
                      <a:pt x="21716" y="16313"/>
                      <a:pt x="22917" y="16379"/>
                      <a:pt x="24018" y="16379"/>
                    </a:cubicBezTo>
                    <a:cubicBezTo>
                      <a:pt x="23884" y="14311"/>
                      <a:pt x="23684" y="12376"/>
                      <a:pt x="23484" y="10675"/>
                    </a:cubicBezTo>
                    <a:cubicBezTo>
                      <a:pt x="22517" y="10575"/>
                      <a:pt x="21583" y="10542"/>
                      <a:pt x="20649" y="10542"/>
                    </a:cubicBezTo>
                    <a:cubicBezTo>
                      <a:pt x="19681" y="10542"/>
                      <a:pt x="18714" y="10642"/>
                      <a:pt x="17813" y="10675"/>
                    </a:cubicBezTo>
                    <a:cubicBezTo>
                      <a:pt x="17547" y="12376"/>
                      <a:pt x="17346" y="14344"/>
                      <a:pt x="17180" y="16379"/>
                    </a:cubicBezTo>
                    <a:close/>
                    <a:moveTo>
                      <a:pt x="25886" y="16546"/>
                    </a:moveTo>
                    <a:cubicBezTo>
                      <a:pt x="27754" y="16679"/>
                      <a:pt x="29488" y="16846"/>
                      <a:pt x="31056" y="17080"/>
                    </a:cubicBezTo>
                    <a:cubicBezTo>
                      <a:pt x="30756" y="15312"/>
                      <a:pt x="30422" y="13644"/>
                      <a:pt x="29955" y="12143"/>
                    </a:cubicBezTo>
                    <a:cubicBezTo>
                      <a:pt x="28521" y="11576"/>
                      <a:pt x="27020" y="11242"/>
                      <a:pt x="25352" y="10975"/>
                    </a:cubicBezTo>
                    <a:cubicBezTo>
                      <a:pt x="25586" y="12677"/>
                      <a:pt x="25719" y="14545"/>
                      <a:pt x="25886" y="16546"/>
                    </a:cubicBezTo>
                    <a:close/>
                    <a:moveTo>
                      <a:pt x="32991" y="17413"/>
                    </a:moveTo>
                    <a:cubicBezTo>
                      <a:pt x="33591" y="17513"/>
                      <a:pt x="34158" y="17647"/>
                      <a:pt x="34692" y="17747"/>
                    </a:cubicBezTo>
                    <a:cubicBezTo>
                      <a:pt x="36360" y="18181"/>
                      <a:pt x="37661" y="18614"/>
                      <a:pt x="38762" y="19215"/>
                    </a:cubicBezTo>
                    <a:cubicBezTo>
                      <a:pt x="37894" y="17313"/>
                      <a:pt x="36260" y="15512"/>
                      <a:pt x="34092" y="14144"/>
                    </a:cubicBezTo>
                    <a:cubicBezTo>
                      <a:pt x="33491" y="13711"/>
                      <a:pt x="32858" y="13377"/>
                      <a:pt x="32190" y="13044"/>
                    </a:cubicBezTo>
                    <a:cubicBezTo>
                      <a:pt x="32457" y="14378"/>
                      <a:pt x="32757" y="15912"/>
                      <a:pt x="32991" y="17413"/>
                    </a:cubicBezTo>
                    <a:close/>
                    <a:moveTo>
                      <a:pt x="34359" y="24585"/>
                    </a:moveTo>
                    <a:cubicBezTo>
                      <a:pt x="37427" y="23851"/>
                      <a:pt x="39396" y="23017"/>
                      <a:pt x="39396" y="22183"/>
                    </a:cubicBezTo>
                    <a:cubicBezTo>
                      <a:pt x="39396" y="21349"/>
                      <a:pt x="37461" y="20482"/>
                      <a:pt x="34359" y="19682"/>
                    </a:cubicBezTo>
                    <a:cubicBezTo>
                      <a:pt x="33925" y="19582"/>
                      <a:pt x="33525" y="19548"/>
                      <a:pt x="33191" y="19381"/>
                    </a:cubicBezTo>
                    <a:cubicBezTo>
                      <a:pt x="33258" y="20249"/>
                      <a:pt x="33258" y="21249"/>
                      <a:pt x="33258" y="22150"/>
                    </a:cubicBezTo>
                    <a:cubicBezTo>
                      <a:pt x="33258" y="23017"/>
                      <a:pt x="33258" y="23918"/>
                      <a:pt x="33191" y="24819"/>
                    </a:cubicBezTo>
                    <a:cubicBezTo>
                      <a:pt x="33525" y="24819"/>
                      <a:pt x="33925" y="24719"/>
                      <a:pt x="34359" y="24585"/>
                    </a:cubicBezTo>
                    <a:close/>
                    <a:moveTo>
                      <a:pt x="31256" y="19081"/>
                    </a:moveTo>
                    <a:cubicBezTo>
                      <a:pt x="29689" y="18881"/>
                      <a:pt x="27887" y="18681"/>
                      <a:pt x="25986" y="18547"/>
                    </a:cubicBezTo>
                    <a:cubicBezTo>
                      <a:pt x="26053" y="19715"/>
                      <a:pt x="26053" y="20983"/>
                      <a:pt x="26053" y="22217"/>
                    </a:cubicBezTo>
                    <a:cubicBezTo>
                      <a:pt x="26053" y="23484"/>
                      <a:pt x="26053" y="24719"/>
                      <a:pt x="25986" y="25886"/>
                    </a:cubicBezTo>
                    <a:cubicBezTo>
                      <a:pt x="27887" y="25753"/>
                      <a:pt x="29689" y="25552"/>
                      <a:pt x="31256" y="25252"/>
                    </a:cubicBezTo>
                    <a:cubicBezTo>
                      <a:pt x="31356" y="24318"/>
                      <a:pt x="31390" y="23251"/>
                      <a:pt x="31390" y="22217"/>
                    </a:cubicBezTo>
                    <a:cubicBezTo>
                      <a:pt x="31390" y="21183"/>
                      <a:pt x="31323" y="20149"/>
                      <a:pt x="31256" y="19081"/>
                    </a:cubicBezTo>
                    <a:close/>
                    <a:moveTo>
                      <a:pt x="24085" y="18381"/>
                    </a:moveTo>
                    <a:cubicBezTo>
                      <a:pt x="23017" y="18381"/>
                      <a:pt x="21816" y="18314"/>
                      <a:pt x="20649" y="18314"/>
                    </a:cubicBezTo>
                    <a:cubicBezTo>
                      <a:pt x="19381" y="18314"/>
                      <a:pt x="18214" y="18381"/>
                      <a:pt x="17146" y="18381"/>
                    </a:cubicBezTo>
                    <a:cubicBezTo>
                      <a:pt x="17046" y="19648"/>
                      <a:pt x="17046" y="20882"/>
                      <a:pt x="17046" y="22183"/>
                    </a:cubicBezTo>
                    <a:cubicBezTo>
                      <a:pt x="17046" y="23418"/>
                      <a:pt x="17046" y="24719"/>
                      <a:pt x="17146" y="25886"/>
                    </a:cubicBezTo>
                    <a:cubicBezTo>
                      <a:pt x="18214" y="25953"/>
                      <a:pt x="19415" y="25953"/>
                      <a:pt x="20649" y="25953"/>
                    </a:cubicBezTo>
                    <a:cubicBezTo>
                      <a:pt x="21816" y="25953"/>
                      <a:pt x="22984" y="25953"/>
                      <a:pt x="24085" y="25886"/>
                    </a:cubicBezTo>
                    <a:cubicBezTo>
                      <a:pt x="24185" y="24719"/>
                      <a:pt x="24185" y="23384"/>
                      <a:pt x="24185" y="22183"/>
                    </a:cubicBezTo>
                    <a:cubicBezTo>
                      <a:pt x="24118" y="20882"/>
                      <a:pt x="24118" y="19648"/>
                      <a:pt x="24085" y="18381"/>
                    </a:cubicBezTo>
                    <a:close/>
                    <a:moveTo>
                      <a:pt x="15245" y="18547"/>
                    </a:moveTo>
                    <a:cubicBezTo>
                      <a:pt x="13344" y="18681"/>
                      <a:pt x="11542" y="18881"/>
                      <a:pt x="9975" y="19081"/>
                    </a:cubicBezTo>
                    <a:cubicBezTo>
                      <a:pt x="9874" y="20149"/>
                      <a:pt x="9841" y="21183"/>
                      <a:pt x="9841" y="22183"/>
                    </a:cubicBezTo>
                    <a:cubicBezTo>
                      <a:pt x="9841" y="23184"/>
                      <a:pt x="9908" y="24252"/>
                      <a:pt x="9975" y="25219"/>
                    </a:cubicBezTo>
                    <a:cubicBezTo>
                      <a:pt x="11542" y="25519"/>
                      <a:pt x="13344" y="25719"/>
                      <a:pt x="15245" y="25853"/>
                    </a:cubicBezTo>
                    <a:cubicBezTo>
                      <a:pt x="15178" y="24685"/>
                      <a:pt x="15178" y="23418"/>
                      <a:pt x="15178" y="22183"/>
                    </a:cubicBezTo>
                    <a:cubicBezTo>
                      <a:pt x="15178" y="20916"/>
                      <a:pt x="15178" y="19715"/>
                      <a:pt x="15245" y="18547"/>
                    </a:cubicBezTo>
                    <a:close/>
                    <a:moveTo>
                      <a:pt x="8073" y="19415"/>
                    </a:moveTo>
                    <a:cubicBezTo>
                      <a:pt x="7673" y="19548"/>
                      <a:pt x="7239" y="19648"/>
                      <a:pt x="6906" y="19715"/>
                    </a:cubicBezTo>
                    <a:cubicBezTo>
                      <a:pt x="3837" y="20482"/>
                      <a:pt x="1869" y="21383"/>
                      <a:pt x="1869" y="22217"/>
                    </a:cubicBezTo>
                    <a:cubicBezTo>
                      <a:pt x="1869" y="23051"/>
                      <a:pt x="3803" y="23885"/>
                      <a:pt x="6906" y="24652"/>
                    </a:cubicBezTo>
                    <a:cubicBezTo>
                      <a:pt x="7239" y="24752"/>
                      <a:pt x="7673" y="24852"/>
                      <a:pt x="8073" y="24919"/>
                    </a:cubicBezTo>
                    <a:cubicBezTo>
                      <a:pt x="8006" y="24051"/>
                      <a:pt x="7973" y="23117"/>
                      <a:pt x="7973" y="22250"/>
                    </a:cubicBezTo>
                    <a:cubicBezTo>
                      <a:pt x="7973" y="21316"/>
                      <a:pt x="8040" y="20349"/>
                      <a:pt x="8073" y="19415"/>
                    </a:cubicBezTo>
                    <a:close/>
                    <a:moveTo>
                      <a:pt x="38161" y="29355"/>
                    </a:moveTo>
                    <a:cubicBezTo>
                      <a:pt x="37261" y="30323"/>
                      <a:pt x="36227" y="31156"/>
                      <a:pt x="34959" y="31990"/>
                    </a:cubicBezTo>
                    <a:cubicBezTo>
                      <a:pt x="33925" y="32691"/>
                      <a:pt x="32691" y="33258"/>
                      <a:pt x="31390" y="33758"/>
                    </a:cubicBezTo>
                    <a:cubicBezTo>
                      <a:pt x="30889" y="35226"/>
                      <a:pt x="30356" y="36527"/>
                      <a:pt x="29689" y="37695"/>
                    </a:cubicBezTo>
                    <a:cubicBezTo>
                      <a:pt x="28955" y="38929"/>
                      <a:pt x="28188" y="40096"/>
                      <a:pt x="27354" y="41064"/>
                    </a:cubicBezTo>
                    <a:cubicBezTo>
                      <a:pt x="27354" y="40997"/>
                      <a:pt x="27420" y="40997"/>
                      <a:pt x="27454" y="40997"/>
                    </a:cubicBezTo>
                    <a:lnTo>
                      <a:pt x="27554" y="40897"/>
                    </a:lnTo>
                    <a:lnTo>
                      <a:pt x="27687" y="40830"/>
                    </a:lnTo>
                    <a:lnTo>
                      <a:pt x="27754" y="40830"/>
                    </a:lnTo>
                    <a:lnTo>
                      <a:pt x="27887" y="40730"/>
                    </a:lnTo>
                    <a:lnTo>
                      <a:pt x="27954" y="40730"/>
                    </a:lnTo>
                    <a:lnTo>
                      <a:pt x="28087" y="40597"/>
                    </a:lnTo>
                    <a:lnTo>
                      <a:pt x="28188" y="40597"/>
                    </a:lnTo>
                    <a:lnTo>
                      <a:pt x="28288" y="40530"/>
                    </a:lnTo>
                    <a:lnTo>
                      <a:pt x="28388" y="40530"/>
                    </a:lnTo>
                    <a:lnTo>
                      <a:pt x="28521" y="40430"/>
                    </a:lnTo>
                    <a:lnTo>
                      <a:pt x="28588" y="40363"/>
                    </a:lnTo>
                    <a:lnTo>
                      <a:pt x="28721" y="40263"/>
                    </a:lnTo>
                    <a:lnTo>
                      <a:pt x="28788" y="40263"/>
                    </a:lnTo>
                    <a:lnTo>
                      <a:pt x="28921" y="40196"/>
                    </a:lnTo>
                    <a:lnTo>
                      <a:pt x="29021" y="40096"/>
                    </a:lnTo>
                    <a:lnTo>
                      <a:pt x="29122" y="40030"/>
                    </a:lnTo>
                    <a:lnTo>
                      <a:pt x="29222" y="39929"/>
                    </a:lnTo>
                    <a:lnTo>
                      <a:pt x="29355" y="39863"/>
                    </a:lnTo>
                    <a:lnTo>
                      <a:pt x="29422" y="39863"/>
                    </a:lnTo>
                    <a:lnTo>
                      <a:pt x="29555" y="39763"/>
                    </a:lnTo>
                    <a:lnTo>
                      <a:pt x="29555" y="39696"/>
                    </a:lnTo>
                    <a:lnTo>
                      <a:pt x="29555" y="39696"/>
                    </a:lnTo>
                    <a:lnTo>
                      <a:pt x="29622" y="39696"/>
                    </a:lnTo>
                    <a:cubicBezTo>
                      <a:pt x="29622" y="39696"/>
                      <a:pt x="29722" y="39596"/>
                      <a:pt x="29755" y="39596"/>
                    </a:cubicBezTo>
                    <a:lnTo>
                      <a:pt x="29755" y="39596"/>
                    </a:lnTo>
                    <a:lnTo>
                      <a:pt x="29755" y="39596"/>
                    </a:lnTo>
                    <a:cubicBezTo>
                      <a:pt x="29855" y="39529"/>
                      <a:pt x="29889" y="39529"/>
                      <a:pt x="29955" y="39496"/>
                    </a:cubicBezTo>
                    <a:lnTo>
                      <a:pt x="29955" y="39496"/>
                    </a:lnTo>
                    <a:cubicBezTo>
                      <a:pt x="30056" y="39396"/>
                      <a:pt x="30089" y="39396"/>
                      <a:pt x="30189" y="39362"/>
                    </a:cubicBezTo>
                    <a:lnTo>
                      <a:pt x="30189" y="39362"/>
                    </a:lnTo>
                    <a:lnTo>
                      <a:pt x="30289" y="39262"/>
                    </a:lnTo>
                    <a:lnTo>
                      <a:pt x="30389" y="39196"/>
                    </a:lnTo>
                    <a:cubicBezTo>
                      <a:pt x="30456" y="39196"/>
                      <a:pt x="30523" y="39096"/>
                      <a:pt x="30523" y="39096"/>
                    </a:cubicBezTo>
                    <a:lnTo>
                      <a:pt x="30589" y="39029"/>
                    </a:lnTo>
                    <a:cubicBezTo>
                      <a:pt x="30689" y="39029"/>
                      <a:pt x="30689" y="38929"/>
                      <a:pt x="30723" y="38929"/>
                    </a:cubicBezTo>
                    <a:lnTo>
                      <a:pt x="30723" y="38929"/>
                    </a:lnTo>
                    <a:lnTo>
                      <a:pt x="30723" y="38929"/>
                    </a:lnTo>
                    <a:lnTo>
                      <a:pt x="30789" y="38862"/>
                    </a:lnTo>
                    <a:lnTo>
                      <a:pt x="30923" y="38762"/>
                    </a:lnTo>
                    <a:lnTo>
                      <a:pt x="30923" y="38762"/>
                    </a:lnTo>
                    <a:cubicBezTo>
                      <a:pt x="31023" y="38695"/>
                      <a:pt x="31056" y="38695"/>
                      <a:pt x="31056" y="38662"/>
                    </a:cubicBezTo>
                    <a:lnTo>
                      <a:pt x="31123" y="38662"/>
                    </a:lnTo>
                    <a:lnTo>
                      <a:pt x="31256" y="38528"/>
                    </a:lnTo>
                    <a:lnTo>
                      <a:pt x="31356" y="38528"/>
                    </a:lnTo>
                    <a:cubicBezTo>
                      <a:pt x="31356" y="38428"/>
                      <a:pt x="31423" y="38395"/>
                      <a:pt x="31457" y="38395"/>
                    </a:cubicBezTo>
                    <a:lnTo>
                      <a:pt x="31457" y="38328"/>
                    </a:lnTo>
                    <a:cubicBezTo>
                      <a:pt x="31557" y="38328"/>
                      <a:pt x="31590" y="38228"/>
                      <a:pt x="31690" y="38228"/>
                    </a:cubicBezTo>
                    <a:lnTo>
                      <a:pt x="31690" y="38228"/>
                    </a:lnTo>
                    <a:cubicBezTo>
                      <a:pt x="31757" y="38162"/>
                      <a:pt x="31757" y="38095"/>
                      <a:pt x="31790" y="38095"/>
                    </a:cubicBezTo>
                    <a:lnTo>
                      <a:pt x="31790" y="38095"/>
                    </a:lnTo>
                    <a:lnTo>
                      <a:pt x="31790" y="38095"/>
                    </a:lnTo>
                    <a:lnTo>
                      <a:pt x="31890" y="38028"/>
                    </a:lnTo>
                    <a:lnTo>
                      <a:pt x="32024" y="37928"/>
                    </a:lnTo>
                    <a:lnTo>
                      <a:pt x="32024" y="37861"/>
                    </a:lnTo>
                    <a:lnTo>
                      <a:pt x="32024" y="37861"/>
                    </a:lnTo>
                    <a:cubicBezTo>
                      <a:pt x="32090" y="37861"/>
                      <a:pt x="32124" y="37761"/>
                      <a:pt x="32124" y="37728"/>
                    </a:cubicBezTo>
                    <a:lnTo>
                      <a:pt x="32224" y="37728"/>
                    </a:lnTo>
                    <a:lnTo>
                      <a:pt x="32357" y="37594"/>
                    </a:lnTo>
                    <a:lnTo>
                      <a:pt x="32357" y="37594"/>
                    </a:lnTo>
                    <a:lnTo>
                      <a:pt x="32457" y="37494"/>
                    </a:lnTo>
                    <a:lnTo>
                      <a:pt x="32557" y="37494"/>
                    </a:lnTo>
                    <a:lnTo>
                      <a:pt x="32891" y="37161"/>
                    </a:lnTo>
                    <a:lnTo>
                      <a:pt x="32891" y="37161"/>
                    </a:lnTo>
                    <a:lnTo>
                      <a:pt x="32891" y="37161"/>
                    </a:lnTo>
                    <a:lnTo>
                      <a:pt x="32891" y="37161"/>
                    </a:lnTo>
                    <a:lnTo>
                      <a:pt x="33024" y="37027"/>
                    </a:lnTo>
                    <a:lnTo>
                      <a:pt x="33024" y="37027"/>
                    </a:lnTo>
                    <a:cubicBezTo>
                      <a:pt x="33091" y="36927"/>
                      <a:pt x="33158" y="36927"/>
                      <a:pt x="33158" y="36894"/>
                    </a:cubicBezTo>
                    <a:lnTo>
                      <a:pt x="33224" y="36894"/>
                    </a:lnTo>
                    <a:cubicBezTo>
                      <a:pt x="33224" y="36827"/>
                      <a:pt x="33291" y="36761"/>
                      <a:pt x="33358" y="36694"/>
                    </a:cubicBezTo>
                    <a:lnTo>
                      <a:pt x="33358" y="36694"/>
                    </a:lnTo>
                    <a:lnTo>
                      <a:pt x="33491" y="36560"/>
                    </a:lnTo>
                    <a:lnTo>
                      <a:pt x="33558" y="36560"/>
                    </a:lnTo>
                    <a:cubicBezTo>
                      <a:pt x="33558" y="36494"/>
                      <a:pt x="33658" y="36427"/>
                      <a:pt x="33691" y="36427"/>
                    </a:cubicBezTo>
                    <a:lnTo>
                      <a:pt x="33691" y="36360"/>
                    </a:lnTo>
                    <a:cubicBezTo>
                      <a:pt x="33758" y="36360"/>
                      <a:pt x="33758" y="36260"/>
                      <a:pt x="33825" y="36227"/>
                    </a:cubicBezTo>
                    <a:cubicBezTo>
                      <a:pt x="35726" y="34492"/>
                      <a:pt x="37194" y="32057"/>
                      <a:pt x="38161" y="29355"/>
                    </a:cubicBezTo>
                    <a:close/>
                    <a:moveTo>
                      <a:pt x="29088" y="34592"/>
                    </a:moveTo>
                    <a:cubicBezTo>
                      <a:pt x="27821" y="34926"/>
                      <a:pt x="26420" y="35326"/>
                      <a:pt x="25019" y="35493"/>
                    </a:cubicBezTo>
                    <a:cubicBezTo>
                      <a:pt x="24885" y="36093"/>
                      <a:pt x="24818" y="36761"/>
                      <a:pt x="24685" y="37361"/>
                    </a:cubicBezTo>
                    <a:cubicBezTo>
                      <a:pt x="24251" y="39062"/>
                      <a:pt x="23851" y="40597"/>
                      <a:pt x="23384" y="41697"/>
                    </a:cubicBezTo>
                    <a:cubicBezTo>
                      <a:pt x="25185" y="40830"/>
                      <a:pt x="26753" y="39029"/>
                      <a:pt x="28054" y="36660"/>
                    </a:cubicBezTo>
                    <a:cubicBezTo>
                      <a:pt x="28421" y="36060"/>
                      <a:pt x="28755" y="35259"/>
                      <a:pt x="29088" y="34592"/>
                    </a:cubicBezTo>
                    <a:close/>
                    <a:moveTo>
                      <a:pt x="23151" y="35693"/>
                    </a:moveTo>
                    <a:cubicBezTo>
                      <a:pt x="22317" y="35760"/>
                      <a:pt x="21483" y="35760"/>
                      <a:pt x="20649" y="35760"/>
                    </a:cubicBezTo>
                    <a:cubicBezTo>
                      <a:pt x="19748" y="35760"/>
                      <a:pt x="18914" y="35760"/>
                      <a:pt x="18080" y="35693"/>
                    </a:cubicBezTo>
                    <a:cubicBezTo>
                      <a:pt x="18180" y="36093"/>
                      <a:pt x="18214" y="36527"/>
                      <a:pt x="18381" y="36927"/>
                    </a:cubicBezTo>
                    <a:cubicBezTo>
                      <a:pt x="19081" y="40330"/>
                      <a:pt x="19882" y="42398"/>
                      <a:pt x="20682" y="42398"/>
                    </a:cubicBezTo>
                    <a:cubicBezTo>
                      <a:pt x="21483" y="42398"/>
                      <a:pt x="22183" y="40330"/>
                      <a:pt x="22984" y="36927"/>
                    </a:cubicBezTo>
                    <a:cubicBezTo>
                      <a:pt x="22984" y="36527"/>
                      <a:pt x="23051" y="36093"/>
                      <a:pt x="23151" y="35693"/>
                    </a:cubicBezTo>
                    <a:close/>
                    <a:moveTo>
                      <a:pt x="16179" y="35493"/>
                    </a:moveTo>
                    <a:cubicBezTo>
                      <a:pt x="14811" y="35259"/>
                      <a:pt x="13410" y="34926"/>
                      <a:pt x="12176" y="34592"/>
                    </a:cubicBezTo>
                    <a:cubicBezTo>
                      <a:pt x="12476" y="35326"/>
                      <a:pt x="12810" y="36060"/>
                      <a:pt x="13143" y="36694"/>
                    </a:cubicBezTo>
                    <a:cubicBezTo>
                      <a:pt x="14411" y="39029"/>
                      <a:pt x="16079" y="40830"/>
                      <a:pt x="17880" y="41731"/>
                    </a:cubicBezTo>
                    <a:cubicBezTo>
                      <a:pt x="17346" y="40663"/>
                      <a:pt x="16913" y="39096"/>
                      <a:pt x="16579" y="37394"/>
                    </a:cubicBezTo>
                    <a:cubicBezTo>
                      <a:pt x="16412" y="36827"/>
                      <a:pt x="16312" y="36093"/>
                      <a:pt x="16179" y="35493"/>
                    </a:cubicBezTo>
                    <a:close/>
                    <a:moveTo>
                      <a:pt x="9808" y="33758"/>
                    </a:moveTo>
                    <a:cubicBezTo>
                      <a:pt x="8507" y="33258"/>
                      <a:pt x="7306" y="32691"/>
                      <a:pt x="6205" y="31957"/>
                    </a:cubicBezTo>
                    <a:cubicBezTo>
                      <a:pt x="5038" y="31123"/>
                      <a:pt x="3904" y="30289"/>
                      <a:pt x="3036" y="29355"/>
                    </a:cubicBezTo>
                    <a:cubicBezTo>
                      <a:pt x="4004" y="32024"/>
                      <a:pt x="5471" y="34426"/>
                      <a:pt x="7339" y="36427"/>
                    </a:cubicBezTo>
                    <a:cubicBezTo>
                      <a:pt x="7406" y="36527"/>
                      <a:pt x="7473" y="36560"/>
                      <a:pt x="7539" y="36560"/>
                    </a:cubicBezTo>
                    <a:lnTo>
                      <a:pt x="7539" y="36627"/>
                    </a:lnTo>
                    <a:lnTo>
                      <a:pt x="7673" y="36761"/>
                    </a:lnTo>
                    <a:lnTo>
                      <a:pt x="7673" y="36761"/>
                    </a:lnTo>
                    <a:cubicBezTo>
                      <a:pt x="7740" y="36861"/>
                      <a:pt x="7806" y="36861"/>
                      <a:pt x="7806" y="36894"/>
                    </a:cubicBezTo>
                    <a:lnTo>
                      <a:pt x="7873" y="36894"/>
                    </a:lnTo>
                    <a:cubicBezTo>
                      <a:pt x="7873" y="36994"/>
                      <a:pt x="7973" y="37027"/>
                      <a:pt x="8006" y="37094"/>
                    </a:cubicBezTo>
                    <a:lnTo>
                      <a:pt x="8006" y="37094"/>
                    </a:lnTo>
                    <a:lnTo>
                      <a:pt x="8140" y="37228"/>
                    </a:lnTo>
                    <a:lnTo>
                      <a:pt x="8207" y="37228"/>
                    </a:lnTo>
                    <a:cubicBezTo>
                      <a:pt x="8207" y="37328"/>
                      <a:pt x="8307" y="37361"/>
                      <a:pt x="8340" y="37361"/>
                    </a:cubicBezTo>
                    <a:lnTo>
                      <a:pt x="8340" y="37361"/>
                    </a:lnTo>
                    <a:lnTo>
                      <a:pt x="8340" y="37361"/>
                    </a:lnTo>
                    <a:lnTo>
                      <a:pt x="8340" y="37361"/>
                    </a:lnTo>
                    <a:cubicBezTo>
                      <a:pt x="8407" y="37494"/>
                      <a:pt x="8540" y="37561"/>
                      <a:pt x="8640" y="37695"/>
                    </a:cubicBezTo>
                    <a:lnTo>
                      <a:pt x="8707" y="37695"/>
                    </a:lnTo>
                    <a:lnTo>
                      <a:pt x="8840" y="37828"/>
                    </a:lnTo>
                    <a:lnTo>
                      <a:pt x="8840" y="37828"/>
                    </a:lnTo>
                    <a:cubicBezTo>
                      <a:pt x="8907" y="37895"/>
                      <a:pt x="8974" y="37928"/>
                      <a:pt x="9041" y="37928"/>
                    </a:cubicBezTo>
                    <a:lnTo>
                      <a:pt x="9041" y="37928"/>
                    </a:lnTo>
                    <a:cubicBezTo>
                      <a:pt x="9141" y="38028"/>
                      <a:pt x="9141" y="38061"/>
                      <a:pt x="9174" y="38061"/>
                    </a:cubicBezTo>
                    <a:lnTo>
                      <a:pt x="9174" y="38061"/>
                    </a:lnTo>
                    <a:lnTo>
                      <a:pt x="9241" y="38162"/>
                    </a:lnTo>
                    <a:cubicBezTo>
                      <a:pt x="9241" y="38162"/>
                      <a:pt x="9341" y="38228"/>
                      <a:pt x="9374" y="38228"/>
                    </a:cubicBezTo>
                    <a:lnTo>
                      <a:pt x="9374" y="38328"/>
                    </a:lnTo>
                    <a:lnTo>
                      <a:pt x="9374" y="38328"/>
                    </a:lnTo>
                    <a:lnTo>
                      <a:pt x="9374" y="38328"/>
                    </a:lnTo>
                    <a:cubicBezTo>
                      <a:pt x="9474" y="38328"/>
                      <a:pt x="9508" y="38395"/>
                      <a:pt x="9508" y="38428"/>
                    </a:cubicBezTo>
                    <a:lnTo>
                      <a:pt x="9574" y="38428"/>
                    </a:lnTo>
                    <a:cubicBezTo>
                      <a:pt x="9574" y="38428"/>
                      <a:pt x="9674" y="38528"/>
                      <a:pt x="9708" y="38528"/>
                    </a:cubicBezTo>
                    <a:lnTo>
                      <a:pt x="9708" y="38595"/>
                    </a:lnTo>
                    <a:cubicBezTo>
                      <a:pt x="9808" y="38595"/>
                      <a:pt x="9841" y="38695"/>
                      <a:pt x="9908" y="38729"/>
                    </a:cubicBezTo>
                    <a:lnTo>
                      <a:pt x="9908" y="38729"/>
                    </a:lnTo>
                    <a:cubicBezTo>
                      <a:pt x="10008" y="38829"/>
                      <a:pt x="10041" y="38829"/>
                      <a:pt x="10041" y="38862"/>
                    </a:cubicBezTo>
                    <a:lnTo>
                      <a:pt x="10141" y="38862"/>
                    </a:lnTo>
                    <a:lnTo>
                      <a:pt x="10241" y="38995"/>
                    </a:lnTo>
                    <a:lnTo>
                      <a:pt x="10341" y="38995"/>
                    </a:lnTo>
                    <a:lnTo>
                      <a:pt x="10475" y="39062"/>
                    </a:lnTo>
                    <a:lnTo>
                      <a:pt x="10475" y="39162"/>
                    </a:lnTo>
                    <a:lnTo>
                      <a:pt x="10475" y="39162"/>
                    </a:lnTo>
                    <a:lnTo>
                      <a:pt x="10475" y="39162"/>
                    </a:lnTo>
                    <a:cubicBezTo>
                      <a:pt x="10542" y="39162"/>
                      <a:pt x="10575" y="39229"/>
                      <a:pt x="10675" y="39229"/>
                    </a:cubicBezTo>
                    <a:lnTo>
                      <a:pt x="10675" y="39329"/>
                    </a:lnTo>
                    <a:lnTo>
                      <a:pt x="10808" y="39396"/>
                    </a:lnTo>
                    <a:lnTo>
                      <a:pt x="10875" y="39496"/>
                    </a:lnTo>
                    <a:cubicBezTo>
                      <a:pt x="10975" y="39496"/>
                      <a:pt x="10975" y="39563"/>
                      <a:pt x="11009" y="39563"/>
                    </a:cubicBezTo>
                    <a:lnTo>
                      <a:pt x="11075" y="39563"/>
                    </a:lnTo>
                    <a:lnTo>
                      <a:pt x="11209" y="39696"/>
                    </a:lnTo>
                    <a:lnTo>
                      <a:pt x="11309" y="39696"/>
                    </a:lnTo>
                    <a:lnTo>
                      <a:pt x="11409" y="39829"/>
                    </a:lnTo>
                    <a:lnTo>
                      <a:pt x="11409" y="39829"/>
                    </a:lnTo>
                    <a:lnTo>
                      <a:pt x="11509" y="39829"/>
                    </a:lnTo>
                    <a:lnTo>
                      <a:pt x="11642" y="39896"/>
                    </a:lnTo>
                    <a:lnTo>
                      <a:pt x="11642" y="39896"/>
                    </a:lnTo>
                    <a:lnTo>
                      <a:pt x="11642" y="39896"/>
                    </a:lnTo>
                    <a:lnTo>
                      <a:pt x="11642" y="39963"/>
                    </a:lnTo>
                    <a:lnTo>
                      <a:pt x="11742" y="40063"/>
                    </a:lnTo>
                    <a:lnTo>
                      <a:pt x="11843" y="40063"/>
                    </a:lnTo>
                    <a:lnTo>
                      <a:pt x="11976" y="40130"/>
                    </a:lnTo>
                    <a:lnTo>
                      <a:pt x="12043" y="40230"/>
                    </a:lnTo>
                    <a:lnTo>
                      <a:pt x="12176" y="40296"/>
                    </a:lnTo>
                    <a:lnTo>
                      <a:pt x="12243" y="40396"/>
                    </a:lnTo>
                    <a:lnTo>
                      <a:pt x="12376" y="40463"/>
                    </a:lnTo>
                    <a:lnTo>
                      <a:pt x="12476" y="40463"/>
                    </a:lnTo>
                    <a:lnTo>
                      <a:pt x="12576" y="40563"/>
                    </a:lnTo>
                    <a:lnTo>
                      <a:pt x="12676" y="40630"/>
                    </a:lnTo>
                    <a:lnTo>
                      <a:pt x="12810" y="40730"/>
                    </a:lnTo>
                    <a:lnTo>
                      <a:pt x="12877" y="40730"/>
                    </a:lnTo>
                    <a:lnTo>
                      <a:pt x="13010" y="40797"/>
                    </a:lnTo>
                    <a:lnTo>
                      <a:pt x="13077" y="40797"/>
                    </a:lnTo>
                    <a:lnTo>
                      <a:pt x="13210" y="40930"/>
                    </a:lnTo>
                    <a:lnTo>
                      <a:pt x="13310" y="40930"/>
                    </a:lnTo>
                    <a:lnTo>
                      <a:pt x="13410" y="41030"/>
                    </a:lnTo>
                    <a:lnTo>
                      <a:pt x="13510" y="41030"/>
                    </a:lnTo>
                    <a:lnTo>
                      <a:pt x="13711" y="41097"/>
                    </a:lnTo>
                    <a:lnTo>
                      <a:pt x="13711" y="41197"/>
                    </a:lnTo>
                    <a:lnTo>
                      <a:pt x="13911" y="41264"/>
                    </a:lnTo>
                    <a:cubicBezTo>
                      <a:pt x="13043" y="40296"/>
                      <a:pt x="12209" y="39129"/>
                      <a:pt x="11509" y="37895"/>
                    </a:cubicBezTo>
                    <a:cubicBezTo>
                      <a:pt x="10909" y="36527"/>
                      <a:pt x="10308" y="35226"/>
                      <a:pt x="9808" y="33758"/>
                    </a:cubicBezTo>
                    <a:close/>
                    <a:moveTo>
                      <a:pt x="3036" y="14978"/>
                    </a:moveTo>
                    <a:cubicBezTo>
                      <a:pt x="3904" y="14078"/>
                      <a:pt x="5038" y="13177"/>
                      <a:pt x="6205" y="12410"/>
                    </a:cubicBezTo>
                    <a:cubicBezTo>
                      <a:pt x="7306" y="11709"/>
                      <a:pt x="8507" y="11142"/>
                      <a:pt x="9808" y="10542"/>
                    </a:cubicBezTo>
                    <a:cubicBezTo>
                      <a:pt x="10308" y="9174"/>
                      <a:pt x="10875" y="7873"/>
                      <a:pt x="11509" y="6672"/>
                    </a:cubicBezTo>
                    <a:cubicBezTo>
                      <a:pt x="12209" y="5371"/>
                      <a:pt x="13010" y="4237"/>
                      <a:pt x="13911" y="3303"/>
                    </a:cubicBezTo>
                    <a:cubicBezTo>
                      <a:pt x="13844" y="3303"/>
                      <a:pt x="13811" y="3370"/>
                      <a:pt x="13711" y="3370"/>
                    </a:cubicBezTo>
                    <a:lnTo>
                      <a:pt x="13711" y="3370"/>
                    </a:lnTo>
                    <a:lnTo>
                      <a:pt x="13510" y="3470"/>
                    </a:lnTo>
                    <a:lnTo>
                      <a:pt x="13410" y="3537"/>
                    </a:lnTo>
                    <a:lnTo>
                      <a:pt x="13310" y="3637"/>
                    </a:lnTo>
                    <a:lnTo>
                      <a:pt x="13210" y="3637"/>
                    </a:lnTo>
                    <a:lnTo>
                      <a:pt x="13077" y="3704"/>
                    </a:lnTo>
                    <a:lnTo>
                      <a:pt x="13010" y="3804"/>
                    </a:lnTo>
                    <a:lnTo>
                      <a:pt x="12877" y="3804"/>
                    </a:lnTo>
                    <a:lnTo>
                      <a:pt x="12810" y="3870"/>
                    </a:lnTo>
                    <a:lnTo>
                      <a:pt x="12676" y="3970"/>
                    </a:lnTo>
                    <a:lnTo>
                      <a:pt x="12576" y="4037"/>
                    </a:lnTo>
                    <a:lnTo>
                      <a:pt x="12476" y="4037"/>
                    </a:lnTo>
                    <a:lnTo>
                      <a:pt x="12376" y="4137"/>
                    </a:lnTo>
                    <a:lnTo>
                      <a:pt x="12243" y="4204"/>
                    </a:lnTo>
                    <a:lnTo>
                      <a:pt x="12176" y="4304"/>
                    </a:lnTo>
                    <a:lnTo>
                      <a:pt x="12043" y="4371"/>
                    </a:lnTo>
                    <a:lnTo>
                      <a:pt x="11976" y="4371"/>
                    </a:lnTo>
                    <a:lnTo>
                      <a:pt x="11843" y="4471"/>
                    </a:lnTo>
                    <a:lnTo>
                      <a:pt x="11742" y="4537"/>
                    </a:lnTo>
                    <a:lnTo>
                      <a:pt x="11642" y="4638"/>
                    </a:lnTo>
                    <a:lnTo>
                      <a:pt x="11642" y="4638"/>
                    </a:lnTo>
                    <a:lnTo>
                      <a:pt x="11642" y="4638"/>
                    </a:lnTo>
                    <a:lnTo>
                      <a:pt x="11642" y="4638"/>
                    </a:lnTo>
                    <a:cubicBezTo>
                      <a:pt x="11542" y="4704"/>
                      <a:pt x="11509" y="4704"/>
                      <a:pt x="11509" y="4738"/>
                    </a:cubicBezTo>
                    <a:lnTo>
                      <a:pt x="11476" y="4738"/>
                    </a:lnTo>
                    <a:lnTo>
                      <a:pt x="11476" y="4738"/>
                    </a:lnTo>
                    <a:cubicBezTo>
                      <a:pt x="11376" y="4738"/>
                      <a:pt x="11342" y="4838"/>
                      <a:pt x="11342" y="4838"/>
                    </a:cubicBezTo>
                    <a:lnTo>
                      <a:pt x="11242" y="4904"/>
                    </a:lnTo>
                    <a:cubicBezTo>
                      <a:pt x="11175" y="4904"/>
                      <a:pt x="11175" y="5004"/>
                      <a:pt x="11142" y="5004"/>
                    </a:cubicBezTo>
                    <a:lnTo>
                      <a:pt x="11042" y="5071"/>
                    </a:lnTo>
                    <a:lnTo>
                      <a:pt x="10909" y="5171"/>
                    </a:lnTo>
                    <a:lnTo>
                      <a:pt x="10842" y="5238"/>
                    </a:lnTo>
                    <a:cubicBezTo>
                      <a:pt x="10742" y="5238"/>
                      <a:pt x="10742" y="5238"/>
                      <a:pt x="10708" y="5338"/>
                    </a:cubicBezTo>
                    <a:lnTo>
                      <a:pt x="10708" y="5338"/>
                    </a:lnTo>
                    <a:cubicBezTo>
                      <a:pt x="10642" y="5405"/>
                      <a:pt x="10575" y="5405"/>
                      <a:pt x="10508" y="5471"/>
                    </a:cubicBezTo>
                    <a:lnTo>
                      <a:pt x="10508" y="5471"/>
                    </a:lnTo>
                    <a:lnTo>
                      <a:pt x="10508" y="5471"/>
                    </a:lnTo>
                    <a:lnTo>
                      <a:pt x="10508" y="5471"/>
                    </a:lnTo>
                    <a:lnTo>
                      <a:pt x="10375" y="5572"/>
                    </a:lnTo>
                    <a:lnTo>
                      <a:pt x="10308" y="5572"/>
                    </a:lnTo>
                    <a:lnTo>
                      <a:pt x="10175" y="5705"/>
                    </a:lnTo>
                    <a:lnTo>
                      <a:pt x="10075" y="5705"/>
                    </a:lnTo>
                    <a:cubicBezTo>
                      <a:pt x="10075" y="5805"/>
                      <a:pt x="10008" y="5805"/>
                      <a:pt x="9941" y="5838"/>
                    </a:cubicBezTo>
                    <a:lnTo>
                      <a:pt x="9941" y="5838"/>
                    </a:lnTo>
                    <a:cubicBezTo>
                      <a:pt x="9874" y="5905"/>
                      <a:pt x="9841" y="5905"/>
                      <a:pt x="9741" y="5972"/>
                    </a:cubicBezTo>
                    <a:lnTo>
                      <a:pt x="9741" y="5972"/>
                    </a:lnTo>
                    <a:cubicBezTo>
                      <a:pt x="9674" y="6039"/>
                      <a:pt x="9608" y="6039"/>
                      <a:pt x="9608" y="6072"/>
                    </a:cubicBezTo>
                    <a:lnTo>
                      <a:pt x="9541" y="6072"/>
                    </a:lnTo>
                    <a:cubicBezTo>
                      <a:pt x="9541" y="6172"/>
                      <a:pt x="9474" y="6172"/>
                      <a:pt x="9407" y="6205"/>
                    </a:cubicBezTo>
                    <a:lnTo>
                      <a:pt x="9407" y="6205"/>
                    </a:lnTo>
                    <a:lnTo>
                      <a:pt x="9407" y="6205"/>
                    </a:lnTo>
                    <a:lnTo>
                      <a:pt x="9407" y="6205"/>
                    </a:lnTo>
                    <a:lnTo>
                      <a:pt x="9274" y="6339"/>
                    </a:lnTo>
                    <a:lnTo>
                      <a:pt x="9207" y="6339"/>
                    </a:lnTo>
                    <a:lnTo>
                      <a:pt x="9207" y="6339"/>
                    </a:lnTo>
                    <a:cubicBezTo>
                      <a:pt x="9107" y="6405"/>
                      <a:pt x="9107" y="6472"/>
                      <a:pt x="9074" y="6472"/>
                    </a:cubicBezTo>
                    <a:lnTo>
                      <a:pt x="9074" y="6472"/>
                    </a:lnTo>
                    <a:cubicBezTo>
                      <a:pt x="9007" y="6539"/>
                      <a:pt x="8940" y="6572"/>
                      <a:pt x="8874" y="6572"/>
                    </a:cubicBezTo>
                    <a:lnTo>
                      <a:pt x="8874" y="6672"/>
                    </a:lnTo>
                    <a:lnTo>
                      <a:pt x="8740" y="6806"/>
                    </a:lnTo>
                    <a:lnTo>
                      <a:pt x="8674" y="6806"/>
                    </a:lnTo>
                    <a:lnTo>
                      <a:pt x="8373" y="7073"/>
                    </a:lnTo>
                    <a:lnTo>
                      <a:pt x="8373" y="7073"/>
                    </a:lnTo>
                    <a:lnTo>
                      <a:pt x="8373" y="7073"/>
                    </a:lnTo>
                    <a:lnTo>
                      <a:pt x="8373" y="7073"/>
                    </a:lnTo>
                    <a:lnTo>
                      <a:pt x="8240" y="7206"/>
                    </a:lnTo>
                    <a:lnTo>
                      <a:pt x="8173" y="7306"/>
                    </a:lnTo>
                    <a:cubicBezTo>
                      <a:pt x="8073" y="7306"/>
                      <a:pt x="8073" y="7373"/>
                      <a:pt x="8040" y="7406"/>
                    </a:cubicBezTo>
                    <a:lnTo>
                      <a:pt x="8040" y="7406"/>
                    </a:lnTo>
                    <a:cubicBezTo>
                      <a:pt x="7940" y="7506"/>
                      <a:pt x="7906" y="7506"/>
                      <a:pt x="7906" y="7540"/>
                    </a:cubicBezTo>
                    <a:lnTo>
                      <a:pt x="7840" y="7540"/>
                    </a:lnTo>
                    <a:cubicBezTo>
                      <a:pt x="7840" y="7640"/>
                      <a:pt x="7740" y="7673"/>
                      <a:pt x="7706" y="7673"/>
                    </a:cubicBezTo>
                    <a:lnTo>
                      <a:pt x="7706" y="7740"/>
                    </a:lnTo>
                    <a:cubicBezTo>
                      <a:pt x="7606" y="7840"/>
                      <a:pt x="7573" y="7840"/>
                      <a:pt x="7573" y="7873"/>
                    </a:cubicBezTo>
                    <a:lnTo>
                      <a:pt x="7573" y="7873"/>
                    </a:lnTo>
                    <a:lnTo>
                      <a:pt x="7373" y="8073"/>
                    </a:lnTo>
                    <a:cubicBezTo>
                      <a:pt x="5471" y="9908"/>
                      <a:pt x="4037" y="12343"/>
                      <a:pt x="3036" y="14978"/>
                    </a:cubicBezTo>
                    <a:close/>
                    <a:moveTo>
                      <a:pt x="12176" y="9808"/>
                    </a:moveTo>
                    <a:cubicBezTo>
                      <a:pt x="13410" y="9374"/>
                      <a:pt x="14811" y="9074"/>
                      <a:pt x="16179" y="8907"/>
                    </a:cubicBezTo>
                    <a:cubicBezTo>
                      <a:pt x="16312" y="8207"/>
                      <a:pt x="16446" y="7640"/>
                      <a:pt x="16579" y="7006"/>
                    </a:cubicBezTo>
                    <a:cubicBezTo>
                      <a:pt x="16913" y="5305"/>
                      <a:pt x="17346" y="3837"/>
                      <a:pt x="17880" y="2703"/>
                    </a:cubicBezTo>
                    <a:cubicBezTo>
                      <a:pt x="16079" y="3570"/>
                      <a:pt x="14411" y="5338"/>
                      <a:pt x="13110" y="7740"/>
                    </a:cubicBezTo>
                    <a:cubicBezTo>
                      <a:pt x="12810" y="8340"/>
                      <a:pt x="12410" y="9007"/>
                      <a:pt x="12176" y="9808"/>
                    </a:cubicBezTo>
                    <a:close/>
                    <a:moveTo>
                      <a:pt x="18080" y="8674"/>
                    </a:moveTo>
                    <a:cubicBezTo>
                      <a:pt x="18914" y="8574"/>
                      <a:pt x="19748" y="8540"/>
                      <a:pt x="20649" y="8540"/>
                    </a:cubicBezTo>
                    <a:cubicBezTo>
                      <a:pt x="21483" y="8540"/>
                      <a:pt x="22317" y="8640"/>
                      <a:pt x="23151" y="8674"/>
                    </a:cubicBezTo>
                    <a:cubicBezTo>
                      <a:pt x="23051" y="8240"/>
                      <a:pt x="23017" y="7806"/>
                      <a:pt x="22917" y="7406"/>
                    </a:cubicBezTo>
                    <a:cubicBezTo>
                      <a:pt x="22183" y="4037"/>
                      <a:pt x="21416" y="1969"/>
                      <a:pt x="20649" y="1969"/>
                    </a:cubicBezTo>
                    <a:cubicBezTo>
                      <a:pt x="19848" y="1969"/>
                      <a:pt x="19048" y="4037"/>
                      <a:pt x="18347" y="7406"/>
                    </a:cubicBezTo>
                    <a:cubicBezTo>
                      <a:pt x="18214" y="7806"/>
                      <a:pt x="18180" y="8240"/>
                      <a:pt x="18080" y="8674"/>
                    </a:cubicBezTo>
                    <a:close/>
                    <a:moveTo>
                      <a:pt x="25052" y="8874"/>
                    </a:moveTo>
                    <a:cubicBezTo>
                      <a:pt x="26420" y="9074"/>
                      <a:pt x="27821" y="9374"/>
                      <a:pt x="29155" y="9741"/>
                    </a:cubicBezTo>
                    <a:cubicBezTo>
                      <a:pt x="28821" y="9007"/>
                      <a:pt x="28421" y="8307"/>
                      <a:pt x="28087" y="7673"/>
                    </a:cubicBezTo>
                    <a:cubicBezTo>
                      <a:pt x="26820" y="5238"/>
                      <a:pt x="25219" y="3537"/>
                      <a:pt x="23417" y="2636"/>
                    </a:cubicBezTo>
                    <a:cubicBezTo>
                      <a:pt x="23918" y="3704"/>
                      <a:pt x="24318" y="5171"/>
                      <a:pt x="24718" y="6906"/>
                    </a:cubicBezTo>
                    <a:cubicBezTo>
                      <a:pt x="24852" y="7573"/>
                      <a:pt x="24919" y="8207"/>
                      <a:pt x="25052" y="8874"/>
                    </a:cubicBezTo>
                    <a:close/>
                    <a:moveTo>
                      <a:pt x="31390" y="10542"/>
                    </a:moveTo>
                    <a:cubicBezTo>
                      <a:pt x="32691" y="11075"/>
                      <a:pt x="33925" y="11709"/>
                      <a:pt x="34992" y="12410"/>
                    </a:cubicBezTo>
                    <a:cubicBezTo>
                      <a:pt x="36227" y="13177"/>
                      <a:pt x="37261" y="14078"/>
                      <a:pt x="38161" y="14978"/>
                    </a:cubicBezTo>
                    <a:cubicBezTo>
                      <a:pt x="37194" y="12343"/>
                      <a:pt x="35726" y="9908"/>
                      <a:pt x="33858" y="7907"/>
                    </a:cubicBezTo>
                    <a:cubicBezTo>
                      <a:pt x="33758" y="7840"/>
                      <a:pt x="33758" y="7806"/>
                      <a:pt x="33725" y="7706"/>
                    </a:cubicBezTo>
                    <a:lnTo>
                      <a:pt x="33725" y="7706"/>
                    </a:lnTo>
                    <a:cubicBezTo>
                      <a:pt x="33658" y="7640"/>
                      <a:pt x="33591" y="7640"/>
                      <a:pt x="33591" y="7573"/>
                    </a:cubicBezTo>
                    <a:lnTo>
                      <a:pt x="33525" y="7506"/>
                    </a:lnTo>
                    <a:cubicBezTo>
                      <a:pt x="33425" y="7506"/>
                      <a:pt x="33425" y="7406"/>
                      <a:pt x="33391" y="7373"/>
                    </a:cubicBezTo>
                    <a:lnTo>
                      <a:pt x="33391" y="7373"/>
                    </a:lnTo>
                    <a:cubicBezTo>
                      <a:pt x="33325" y="7306"/>
                      <a:pt x="33258" y="7306"/>
                      <a:pt x="33258" y="7239"/>
                    </a:cubicBezTo>
                    <a:lnTo>
                      <a:pt x="33191" y="7239"/>
                    </a:lnTo>
                    <a:cubicBezTo>
                      <a:pt x="33191" y="7173"/>
                      <a:pt x="33091" y="7139"/>
                      <a:pt x="33058" y="7139"/>
                    </a:cubicBezTo>
                    <a:lnTo>
                      <a:pt x="33058" y="7039"/>
                    </a:lnTo>
                    <a:cubicBezTo>
                      <a:pt x="32991" y="7039"/>
                      <a:pt x="32924" y="6973"/>
                      <a:pt x="32924" y="6906"/>
                    </a:cubicBezTo>
                    <a:lnTo>
                      <a:pt x="32924" y="6906"/>
                    </a:lnTo>
                    <a:lnTo>
                      <a:pt x="32924" y="6906"/>
                    </a:lnTo>
                    <a:lnTo>
                      <a:pt x="32924" y="6906"/>
                    </a:lnTo>
                    <a:cubicBezTo>
                      <a:pt x="32824" y="6839"/>
                      <a:pt x="32724" y="6706"/>
                      <a:pt x="32591" y="6639"/>
                    </a:cubicBezTo>
                    <a:lnTo>
                      <a:pt x="32524" y="6639"/>
                    </a:lnTo>
                    <a:cubicBezTo>
                      <a:pt x="32524" y="6539"/>
                      <a:pt x="32424" y="6506"/>
                      <a:pt x="32391" y="6506"/>
                    </a:cubicBezTo>
                    <a:lnTo>
                      <a:pt x="32391" y="6405"/>
                    </a:lnTo>
                    <a:cubicBezTo>
                      <a:pt x="32324" y="6405"/>
                      <a:pt x="32257" y="6339"/>
                      <a:pt x="32257" y="6305"/>
                    </a:cubicBezTo>
                    <a:lnTo>
                      <a:pt x="32190" y="6305"/>
                    </a:lnTo>
                    <a:lnTo>
                      <a:pt x="32057" y="6172"/>
                    </a:lnTo>
                    <a:lnTo>
                      <a:pt x="32057" y="6172"/>
                    </a:lnTo>
                    <a:lnTo>
                      <a:pt x="32057" y="6172"/>
                    </a:lnTo>
                    <a:cubicBezTo>
                      <a:pt x="31990" y="6072"/>
                      <a:pt x="31924" y="6072"/>
                      <a:pt x="31924" y="6039"/>
                    </a:cubicBezTo>
                    <a:lnTo>
                      <a:pt x="31857" y="6039"/>
                    </a:lnTo>
                    <a:lnTo>
                      <a:pt x="31857" y="6039"/>
                    </a:lnTo>
                    <a:lnTo>
                      <a:pt x="31857" y="6039"/>
                    </a:lnTo>
                    <a:lnTo>
                      <a:pt x="31723" y="5905"/>
                    </a:lnTo>
                    <a:lnTo>
                      <a:pt x="31723" y="5905"/>
                    </a:lnTo>
                    <a:cubicBezTo>
                      <a:pt x="31623" y="5838"/>
                      <a:pt x="31590" y="5838"/>
                      <a:pt x="31523" y="5805"/>
                    </a:cubicBezTo>
                    <a:lnTo>
                      <a:pt x="31523" y="5805"/>
                    </a:lnTo>
                    <a:cubicBezTo>
                      <a:pt x="31423" y="5705"/>
                      <a:pt x="31390" y="5705"/>
                      <a:pt x="31390" y="5672"/>
                    </a:cubicBezTo>
                    <a:lnTo>
                      <a:pt x="31290" y="5672"/>
                    </a:lnTo>
                    <a:lnTo>
                      <a:pt x="31190" y="5538"/>
                    </a:lnTo>
                    <a:lnTo>
                      <a:pt x="31056" y="5538"/>
                    </a:lnTo>
                    <a:lnTo>
                      <a:pt x="30923" y="5405"/>
                    </a:lnTo>
                    <a:lnTo>
                      <a:pt x="30923" y="5405"/>
                    </a:lnTo>
                    <a:lnTo>
                      <a:pt x="30789" y="5305"/>
                    </a:lnTo>
                    <a:lnTo>
                      <a:pt x="30723" y="5305"/>
                    </a:lnTo>
                    <a:lnTo>
                      <a:pt x="30723" y="5305"/>
                    </a:lnTo>
                    <a:lnTo>
                      <a:pt x="30723" y="5305"/>
                    </a:lnTo>
                    <a:lnTo>
                      <a:pt x="30589" y="5171"/>
                    </a:lnTo>
                    <a:lnTo>
                      <a:pt x="30523" y="5171"/>
                    </a:lnTo>
                    <a:lnTo>
                      <a:pt x="30389" y="5071"/>
                    </a:lnTo>
                    <a:lnTo>
                      <a:pt x="30322" y="5004"/>
                    </a:lnTo>
                    <a:cubicBezTo>
                      <a:pt x="30322" y="5004"/>
                      <a:pt x="30222" y="4904"/>
                      <a:pt x="30189" y="4904"/>
                    </a:cubicBezTo>
                    <a:lnTo>
                      <a:pt x="30189" y="4838"/>
                    </a:lnTo>
                    <a:cubicBezTo>
                      <a:pt x="30089" y="4838"/>
                      <a:pt x="30056" y="4738"/>
                      <a:pt x="29955" y="4738"/>
                    </a:cubicBezTo>
                    <a:lnTo>
                      <a:pt x="29955" y="4671"/>
                    </a:lnTo>
                    <a:lnTo>
                      <a:pt x="29755" y="4571"/>
                    </a:lnTo>
                    <a:lnTo>
                      <a:pt x="29755" y="4571"/>
                    </a:lnTo>
                    <a:lnTo>
                      <a:pt x="29755" y="4571"/>
                    </a:lnTo>
                    <a:lnTo>
                      <a:pt x="29622" y="4471"/>
                    </a:lnTo>
                    <a:lnTo>
                      <a:pt x="29555" y="4471"/>
                    </a:lnTo>
                    <a:lnTo>
                      <a:pt x="29555" y="4471"/>
                    </a:lnTo>
                    <a:lnTo>
                      <a:pt x="29555" y="4471"/>
                    </a:lnTo>
                    <a:lnTo>
                      <a:pt x="29422" y="4371"/>
                    </a:lnTo>
                    <a:lnTo>
                      <a:pt x="29355" y="4304"/>
                    </a:lnTo>
                    <a:lnTo>
                      <a:pt x="29222" y="4204"/>
                    </a:lnTo>
                    <a:lnTo>
                      <a:pt x="29122" y="4204"/>
                    </a:lnTo>
                    <a:lnTo>
                      <a:pt x="29021" y="4137"/>
                    </a:lnTo>
                    <a:lnTo>
                      <a:pt x="28921" y="4037"/>
                    </a:lnTo>
                    <a:lnTo>
                      <a:pt x="28788" y="3970"/>
                    </a:lnTo>
                    <a:lnTo>
                      <a:pt x="28721" y="3870"/>
                    </a:lnTo>
                    <a:lnTo>
                      <a:pt x="28554" y="3870"/>
                    </a:lnTo>
                    <a:lnTo>
                      <a:pt x="28488" y="3804"/>
                    </a:lnTo>
                    <a:lnTo>
                      <a:pt x="28354" y="3704"/>
                    </a:lnTo>
                    <a:lnTo>
                      <a:pt x="28254" y="3603"/>
                    </a:lnTo>
                    <a:lnTo>
                      <a:pt x="28154" y="3603"/>
                    </a:lnTo>
                    <a:lnTo>
                      <a:pt x="28054" y="3537"/>
                    </a:lnTo>
                    <a:lnTo>
                      <a:pt x="27921" y="3437"/>
                    </a:lnTo>
                    <a:lnTo>
                      <a:pt x="27854" y="3437"/>
                    </a:lnTo>
                    <a:lnTo>
                      <a:pt x="27721" y="3370"/>
                    </a:lnTo>
                    <a:lnTo>
                      <a:pt x="27654" y="3270"/>
                    </a:lnTo>
                    <a:lnTo>
                      <a:pt x="27520" y="3203"/>
                    </a:lnTo>
                    <a:lnTo>
                      <a:pt x="27420" y="3203"/>
                    </a:lnTo>
                    <a:lnTo>
                      <a:pt x="27320" y="3103"/>
                    </a:lnTo>
                    <a:cubicBezTo>
                      <a:pt x="28154" y="4070"/>
                      <a:pt x="28988" y="5205"/>
                      <a:pt x="29655" y="6506"/>
                    </a:cubicBezTo>
                    <a:cubicBezTo>
                      <a:pt x="30356" y="7840"/>
                      <a:pt x="30889" y="9174"/>
                      <a:pt x="31390" y="10542"/>
                    </a:cubicBezTo>
                    <a:close/>
                    <a:moveTo>
                      <a:pt x="33191" y="7206"/>
                    </a:moveTo>
                    <a:cubicBezTo>
                      <a:pt x="33191" y="7139"/>
                      <a:pt x="33091" y="7073"/>
                      <a:pt x="33058" y="7073"/>
                    </a:cubicBezTo>
                    <a:moveTo>
                      <a:pt x="32157" y="6239"/>
                    </a:moveTo>
                    <a:lnTo>
                      <a:pt x="32024" y="6139"/>
                    </a:lnTo>
                    <a:moveTo>
                      <a:pt x="8040" y="37161"/>
                    </a:moveTo>
                    <a:lnTo>
                      <a:pt x="8173" y="37261"/>
                    </a:lnTo>
                    <a:moveTo>
                      <a:pt x="9041" y="38061"/>
                    </a:moveTo>
                    <a:cubicBezTo>
                      <a:pt x="9107" y="38162"/>
                      <a:pt x="9107" y="38195"/>
                      <a:pt x="9174" y="38195"/>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1" name="Google Shape;7181;p70"/>
              <p:cNvSpPr/>
              <p:nvPr/>
            </p:nvSpPr>
            <p:spPr>
              <a:xfrm>
                <a:off x="3500175" y="2632325"/>
                <a:ext cx="572100" cy="45900"/>
              </a:xfrm>
              <a:custGeom>
                <a:rect b="b" l="l" r="r" t="t"/>
                <a:pathLst>
                  <a:path extrusionOk="0" h="1836" w="22884">
                    <a:moveTo>
                      <a:pt x="0" y="1835"/>
                    </a:moveTo>
                    <a:lnTo>
                      <a:pt x="22883" y="1835"/>
                    </a:lnTo>
                    <a:lnTo>
                      <a:pt x="19448" y="1"/>
                    </a:lnTo>
                    <a:lnTo>
                      <a:pt x="336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2" name="Google Shape;7182;p70"/>
              <p:cNvSpPr/>
              <p:nvPr/>
            </p:nvSpPr>
            <p:spPr>
              <a:xfrm>
                <a:off x="3500175" y="2678200"/>
                <a:ext cx="572100" cy="105925"/>
              </a:xfrm>
              <a:custGeom>
                <a:rect b="b" l="l" r="r" t="t"/>
                <a:pathLst>
                  <a:path extrusionOk="0" h="4237" w="22884">
                    <a:moveTo>
                      <a:pt x="0" y="0"/>
                    </a:moveTo>
                    <a:lnTo>
                      <a:pt x="22883" y="0"/>
                    </a:lnTo>
                    <a:lnTo>
                      <a:pt x="22883" y="4237"/>
                    </a:lnTo>
                    <a:lnTo>
                      <a:pt x="0" y="4237"/>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3" name="Google Shape;7183;p70"/>
              <p:cNvSpPr/>
              <p:nvPr/>
            </p:nvSpPr>
            <p:spPr>
              <a:xfrm>
                <a:off x="3565225" y="2543925"/>
                <a:ext cx="442000" cy="36725"/>
              </a:xfrm>
              <a:custGeom>
                <a:rect b="b" l="l" r="r" t="t"/>
                <a:pathLst>
                  <a:path extrusionOk="0" h="1469" w="17680">
                    <a:moveTo>
                      <a:pt x="0" y="1468"/>
                    </a:moveTo>
                    <a:lnTo>
                      <a:pt x="17679" y="1468"/>
                    </a:lnTo>
                    <a:lnTo>
                      <a:pt x="14944" y="1"/>
                    </a:lnTo>
                    <a:lnTo>
                      <a:pt x="26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4" name="Google Shape;7184;p70"/>
              <p:cNvSpPr/>
              <p:nvPr/>
            </p:nvSpPr>
            <p:spPr>
              <a:xfrm>
                <a:off x="3565225" y="2580625"/>
                <a:ext cx="440325" cy="80925"/>
              </a:xfrm>
              <a:custGeom>
                <a:rect b="b" l="l" r="r" t="t"/>
                <a:pathLst>
                  <a:path extrusionOk="0" h="3237" w="17613">
                    <a:moveTo>
                      <a:pt x="0" y="0"/>
                    </a:moveTo>
                    <a:lnTo>
                      <a:pt x="17613" y="0"/>
                    </a:lnTo>
                    <a:lnTo>
                      <a:pt x="17613" y="3236"/>
                    </a:lnTo>
                    <a:lnTo>
                      <a:pt x="0" y="3236"/>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5" name="Google Shape;7185;p70"/>
              <p:cNvSpPr/>
              <p:nvPr/>
            </p:nvSpPr>
            <p:spPr>
              <a:xfrm>
                <a:off x="3629425" y="2435525"/>
                <a:ext cx="311925" cy="25875"/>
              </a:xfrm>
              <a:custGeom>
                <a:rect b="b" l="l" r="r" t="t"/>
                <a:pathLst>
                  <a:path extrusionOk="0" h="1035" w="12477">
                    <a:moveTo>
                      <a:pt x="1" y="1034"/>
                    </a:moveTo>
                    <a:lnTo>
                      <a:pt x="12476" y="1034"/>
                    </a:lnTo>
                    <a:lnTo>
                      <a:pt x="10575" y="0"/>
                    </a:lnTo>
                    <a:lnTo>
                      <a:pt x="183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6" name="Google Shape;7186;p70"/>
              <p:cNvSpPr/>
              <p:nvPr/>
            </p:nvSpPr>
            <p:spPr>
              <a:xfrm>
                <a:off x="3629425" y="2461375"/>
                <a:ext cx="311925" cy="102600"/>
              </a:xfrm>
              <a:custGeom>
                <a:rect b="b" l="l" r="r" t="t"/>
                <a:pathLst>
                  <a:path extrusionOk="0" h="4104" w="12477">
                    <a:moveTo>
                      <a:pt x="1" y="0"/>
                    </a:moveTo>
                    <a:lnTo>
                      <a:pt x="12476" y="0"/>
                    </a:lnTo>
                    <a:lnTo>
                      <a:pt x="12476" y="4103"/>
                    </a:lnTo>
                    <a:lnTo>
                      <a:pt x="1" y="4103"/>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7" name="Google Shape;7187;p70"/>
              <p:cNvSpPr/>
              <p:nvPr/>
            </p:nvSpPr>
            <p:spPr>
              <a:xfrm>
                <a:off x="3588575" y="2196175"/>
                <a:ext cx="394475" cy="251050"/>
              </a:xfrm>
              <a:custGeom>
                <a:rect b="b" l="l" r="r" t="t"/>
                <a:pathLst>
                  <a:path extrusionOk="0" h="10042" w="15779">
                    <a:moveTo>
                      <a:pt x="0" y="1"/>
                    </a:moveTo>
                    <a:cubicBezTo>
                      <a:pt x="0" y="1"/>
                      <a:pt x="2969" y="2536"/>
                      <a:pt x="3369" y="4737"/>
                    </a:cubicBezTo>
                    <a:cubicBezTo>
                      <a:pt x="3703" y="6939"/>
                      <a:pt x="3669" y="9174"/>
                      <a:pt x="3603" y="10041"/>
                    </a:cubicBezTo>
                    <a:lnTo>
                      <a:pt x="12109" y="10041"/>
                    </a:lnTo>
                    <a:cubicBezTo>
                      <a:pt x="12042" y="9174"/>
                      <a:pt x="11975" y="6939"/>
                      <a:pt x="12376" y="4737"/>
                    </a:cubicBezTo>
                    <a:cubicBezTo>
                      <a:pt x="12809" y="2536"/>
                      <a:pt x="15778" y="1"/>
                      <a:pt x="1577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8" name="Google Shape;7188;p70"/>
              <p:cNvSpPr/>
              <p:nvPr/>
            </p:nvSpPr>
            <p:spPr>
              <a:xfrm>
                <a:off x="3233325" y="1129575"/>
                <a:ext cx="1104125" cy="1110000"/>
              </a:xfrm>
              <a:custGeom>
                <a:rect b="b" l="l" r="r" t="t"/>
                <a:pathLst>
                  <a:path extrusionOk="0" h="44400" w="44165">
                    <a:moveTo>
                      <a:pt x="22116" y="1"/>
                    </a:moveTo>
                    <a:cubicBezTo>
                      <a:pt x="28187" y="1"/>
                      <a:pt x="33691" y="2503"/>
                      <a:pt x="37694" y="6472"/>
                    </a:cubicBezTo>
                    <a:cubicBezTo>
                      <a:pt x="41696" y="10408"/>
                      <a:pt x="44165" y="16046"/>
                      <a:pt x="44165" y="22183"/>
                    </a:cubicBezTo>
                    <a:cubicBezTo>
                      <a:pt x="44165" y="28288"/>
                      <a:pt x="41663" y="33825"/>
                      <a:pt x="37694" y="37828"/>
                    </a:cubicBezTo>
                    <a:cubicBezTo>
                      <a:pt x="33691" y="41898"/>
                      <a:pt x="28187" y="44399"/>
                      <a:pt x="22116" y="44399"/>
                    </a:cubicBezTo>
                    <a:cubicBezTo>
                      <a:pt x="15978" y="44399"/>
                      <a:pt x="10474" y="41898"/>
                      <a:pt x="6471" y="37861"/>
                    </a:cubicBezTo>
                    <a:cubicBezTo>
                      <a:pt x="2468" y="33858"/>
                      <a:pt x="0" y="28354"/>
                      <a:pt x="0" y="22217"/>
                    </a:cubicBezTo>
                    <a:cubicBezTo>
                      <a:pt x="0" y="16079"/>
                      <a:pt x="2502" y="10508"/>
                      <a:pt x="6471" y="6506"/>
                    </a:cubicBezTo>
                    <a:cubicBezTo>
                      <a:pt x="10474" y="2469"/>
                      <a:pt x="15978" y="1"/>
                      <a:pt x="22116" y="1"/>
                    </a:cubicBezTo>
                    <a:close/>
                    <a:moveTo>
                      <a:pt x="41530" y="25152"/>
                    </a:moveTo>
                    <a:cubicBezTo>
                      <a:pt x="40362" y="25686"/>
                      <a:pt x="38894" y="26186"/>
                      <a:pt x="37193" y="26520"/>
                    </a:cubicBezTo>
                    <a:cubicBezTo>
                      <a:pt x="36660" y="26653"/>
                      <a:pt x="35959" y="26820"/>
                      <a:pt x="35325" y="26920"/>
                    </a:cubicBezTo>
                    <a:cubicBezTo>
                      <a:pt x="35125" y="28421"/>
                      <a:pt x="34825" y="29889"/>
                      <a:pt x="34458" y="31257"/>
                    </a:cubicBezTo>
                    <a:cubicBezTo>
                      <a:pt x="35192" y="30990"/>
                      <a:pt x="35892" y="30556"/>
                      <a:pt x="36526" y="30222"/>
                    </a:cubicBezTo>
                    <a:cubicBezTo>
                      <a:pt x="38861" y="28821"/>
                      <a:pt x="40662" y="27087"/>
                      <a:pt x="41530" y="25152"/>
                    </a:cubicBezTo>
                    <a:close/>
                    <a:moveTo>
                      <a:pt x="33290" y="27320"/>
                    </a:moveTo>
                    <a:cubicBezTo>
                      <a:pt x="31556" y="27521"/>
                      <a:pt x="29688" y="27721"/>
                      <a:pt x="27686" y="27854"/>
                    </a:cubicBezTo>
                    <a:cubicBezTo>
                      <a:pt x="27620" y="29856"/>
                      <a:pt x="27386" y="31724"/>
                      <a:pt x="27153" y="33425"/>
                    </a:cubicBezTo>
                    <a:cubicBezTo>
                      <a:pt x="28954" y="33158"/>
                      <a:pt x="30622" y="32724"/>
                      <a:pt x="32123" y="32257"/>
                    </a:cubicBezTo>
                    <a:cubicBezTo>
                      <a:pt x="32557" y="30689"/>
                      <a:pt x="32990" y="29022"/>
                      <a:pt x="33290" y="27320"/>
                    </a:cubicBezTo>
                    <a:close/>
                    <a:moveTo>
                      <a:pt x="25685" y="27887"/>
                    </a:moveTo>
                    <a:cubicBezTo>
                      <a:pt x="24518" y="27988"/>
                      <a:pt x="23350" y="27988"/>
                      <a:pt x="22116" y="27988"/>
                    </a:cubicBezTo>
                    <a:cubicBezTo>
                      <a:pt x="20848" y="27988"/>
                      <a:pt x="19614" y="27988"/>
                      <a:pt x="18447" y="27887"/>
                    </a:cubicBezTo>
                    <a:cubicBezTo>
                      <a:pt x="18547" y="29989"/>
                      <a:pt x="18780" y="31890"/>
                      <a:pt x="19047" y="33592"/>
                    </a:cubicBezTo>
                    <a:cubicBezTo>
                      <a:pt x="20014" y="33725"/>
                      <a:pt x="21048" y="33725"/>
                      <a:pt x="22116" y="33725"/>
                    </a:cubicBezTo>
                    <a:cubicBezTo>
                      <a:pt x="23150" y="33725"/>
                      <a:pt x="24117" y="33725"/>
                      <a:pt x="25151" y="33592"/>
                    </a:cubicBezTo>
                    <a:cubicBezTo>
                      <a:pt x="25385" y="31890"/>
                      <a:pt x="25585" y="29989"/>
                      <a:pt x="25685" y="27887"/>
                    </a:cubicBezTo>
                    <a:close/>
                    <a:moveTo>
                      <a:pt x="16445" y="27854"/>
                    </a:moveTo>
                    <a:cubicBezTo>
                      <a:pt x="14444" y="27721"/>
                      <a:pt x="12542" y="27521"/>
                      <a:pt x="10841" y="27320"/>
                    </a:cubicBezTo>
                    <a:cubicBezTo>
                      <a:pt x="11141" y="29022"/>
                      <a:pt x="11542" y="30689"/>
                      <a:pt x="12009" y="32257"/>
                    </a:cubicBezTo>
                    <a:cubicBezTo>
                      <a:pt x="13610" y="32758"/>
                      <a:pt x="15278" y="33158"/>
                      <a:pt x="16979" y="33425"/>
                    </a:cubicBezTo>
                    <a:cubicBezTo>
                      <a:pt x="16712" y="31690"/>
                      <a:pt x="16612" y="29856"/>
                      <a:pt x="16445" y="27854"/>
                    </a:cubicBezTo>
                    <a:close/>
                    <a:moveTo>
                      <a:pt x="8873" y="26920"/>
                    </a:moveTo>
                    <a:cubicBezTo>
                      <a:pt x="8173" y="26787"/>
                      <a:pt x="7605" y="26653"/>
                      <a:pt x="6972" y="26520"/>
                    </a:cubicBezTo>
                    <a:cubicBezTo>
                      <a:pt x="5270" y="26186"/>
                      <a:pt x="3803" y="25686"/>
                      <a:pt x="2669" y="25119"/>
                    </a:cubicBezTo>
                    <a:cubicBezTo>
                      <a:pt x="3536" y="27054"/>
                      <a:pt x="5304" y="28821"/>
                      <a:pt x="7706" y="30222"/>
                    </a:cubicBezTo>
                    <a:cubicBezTo>
                      <a:pt x="8339" y="30556"/>
                      <a:pt x="9006" y="30956"/>
                      <a:pt x="9707" y="31257"/>
                    </a:cubicBezTo>
                    <a:cubicBezTo>
                      <a:pt x="9340" y="29889"/>
                      <a:pt x="9107" y="28488"/>
                      <a:pt x="8873" y="26920"/>
                    </a:cubicBezTo>
                    <a:close/>
                    <a:moveTo>
                      <a:pt x="2669" y="19215"/>
                    </a:moveTo>
                    <a:cubicBezTo>
                      <a:pt x="3769" y="18681"/>
                      <a:pt x="5204" y="18181"/>
                      <a:pt x="6972" y="17747"/>
                    </a:cubicBezTo>
                    <a:cubicBezTo>
                      <a:pt x="7605" y="17647"/>
                      <a:pt x="8206" y="17480"/>
                      <a:pt x="8873" y="17413"/>
                    </a:cubicBezTo>
                    <a:cubicBezTo>
                      <a:pt x="9107" y="15912"/>
                      <a:pt x="9373" y="14378"/>
                      <a:pt x="9707" y="13010"/>
                    </a:cubicBezTo>
                    <a:cubicBezTo>
                      <a:pt x="9006" y="13344"/>
                      <a:pt x="8339" y="13711"/>
                      <a:pt x="7706" y="14078"/>
                    </a:cubicBezTo>
                    <a:cubicBezTo>
                      <a:pt x="5304" y="15512"/>
                      <a:pt x="3536" y="17313"/>
                      <a:pt x="2669" y="19215"/>
                    </a:cubicBezTo>
                    <a:close/>
                    <a:moveTo>
                      <a:pt x="10874" y="17080"/>
                    </a:moveTo>
                    <a:cubicBezTo>
                      <a:pt x="12609" y="16813"/>
                      <a:pt x="14477" y="16679"/>
                      <a:pt x="16478" y="16546"/>
                    </a:cubicBezTo>
                    <a:cubicBezTo>
                      <a:pt x="16612" y="14545"/>
                      <a:pt x="16779" y="12677"/>
                      <a:pt x="17012" y="10975"/>
                    </a:cubicBezTo>
                    <a:cubicBezTo>
                      <a:pt x="15311" y="11242"/>
                      <a:pt x="13643" y="11576"/>
                      <a:pt x="12042" y="12143"/>
                    </a:cubicBezTo>
                    <a:cubicBezTo>
                      <a:pt x="11542" y="13644"/>
                      <a:pt x="11141" y="15312"/>
                      <a:pt x="10874" y="17080"/>
                    </a:cubicBezTo>
                    <a:close/>
                    <a:moveTo>
                      <a:pt x="18447" y="16379"/>
                    </a:moveTo>
                    <a:cubicBezTo>
                      <a:pt x="19614" y="16379"/>
                      <a:pt x="20848" y="16313"/>
                      <a:pt x="22116" y="16313"/>
                    </a:cubicBezTo>
                    <a:cubicBezTo>
                      <a:pt x="23350" y="16313"/>
                      <a:pt x="24518" y="16379"/>
                      <a:pt x="25685" y="16379"/>
                    </a:cubicBezTo>
                    <a:cubicBezTo>
                      <a:pt x="25618" y="14311"/>
                      <a:pt x="25385" y="12376"/>
                      <a:pt x="25151" y="10675"/>
                    </a:cubicBezTo>
                    <a:cubicBezTo>
                      <a:pt x="24117" y="10575"/>
                      <a:pt x="23150" y="10542"/>
                      <a:pt x="22116" y="10542"/>
                    </a:cubicBezTo>
                    <a:cubicBezTo>
                      <a:pt x="21048" y="10542"/>
                      <a:pt x="20014" y="10642"/>
                      <a:pt x="19047" y="10675"/>
                    </a:cubicBezTo>
                    <a:cubicBezTo>
                      <a:pt x="18813" y="12376"/>
                      <a:pt x="18613" y="14344"/>
                      <a:pt x="18447" y="16379"/>
                    </a:cubicBezTo>
                    <a:close/>
                    <a:moveTo>
                      <a:pt x="27686" y="16546"/>
                    </a:moveTo>
                    <a:cubicBezTo>
                      <a:pt x="29688" y="16679"/>
                      <a:pt x="31556" y="16846"/>
                      <a:pt x="33257" y="17080"/>
                    </a:cubicBezTo>
                    <a:cubicBezTo>
                      <a:pt x="32990" y="15312"/>
                      <a:pt x="32557" y="13644"/>
                      <a:pt x="32090" y="12143"/>
                    </a:cubicBezTo>
                    <a:cubicBezTo>
                      <a:pt x="30589" y="11576"/>
                      <a:pt x="28921" y="11242"/>
                      <a:pt x="27153" y="10975"/>
                    </a:cubicBezTo>
                    <a:cubicBezTo>
                      <a:pt x="27386" y="12677"/>
                      <a:pt x="27620" y="14545"/>
                      <a:pt x="27686" y="16546"/>
                    </a:cubicBezTo>
                    <a:close/>
                    <a:moveTo>
                      <a:pt x="35359" y="17413"/>
                    </a:moveTo>
                    <a:cubicBezTo>
                      <a:pt x="35992" y="17513"/>
                      <a:pt x="36660" y="17647"/>
                      <a:pt x="37227" y="17747"/>
                    </a:cubicBezTo>
                    <a:cubicBezTo>
                      <a:pt x="38961" y="18181"/>
                      <a:pt x="40396" y="18614"/>
                      <a:pt x="41563" y="19215"/>
                    </a:cubicBezTo>
                    <a:cubicBezTo>
                      <a:pt x="40696" y="17313"/>
                      <a:pt x="38894" y="15512"/>
                      <a:pt x="36526" y="14144"/>
                    </a:cubicBezTo>
                    <a:cubicBezTo>
                      <a:pt x="35892" y="13711"/>
                      <a:pt x="35225" y="13377"/>
                      <a:pt x="34425" y="13044"/>
                    </a:cubicBezTo>
                    <a:cubicBezTo>
                      <a:pt x="34858" y="14378"/>
                      <a:pt x="35158" y="15912"/>
                      <a:pt x="35359" y="17413"/>
                    </a:cubicBezTo>
                    <a:close/>
                    <a:moveTo>
                      <a:pt x="36793" y="24585"/>
                    </a:moveTo>
                    <a:cubicBezTo>
                      <a:pt x="40062" y="23851"/>
                      <a:pt x="42163" y="23017"/>
                      <a:pt x="42163" y="22183"/>
                    </a:cubicBezTo>
                    <a:cubicBezTo>
                      <a:pt x="42163" y="21349"/>
                      <a:pt x="40062" y="20482"/>
                      <a:pt x="36793" y="19682"/>
                    </a:cubicBezTo>
                    <a:cubicBezTo>
                      <a:pt x="36359" y="19582"/>
                      <a:pt x="35959" y="19548"/>
                      <a:pt x="35525" y="19381"/>
                    </a:cubicBezTo>
                    <a:cubicBezTo>
                      <a:pt x="35592" y="20249"/>
                      <a:pt x="35592" y="21249"/>
                      <a:pt x="35592" y="22150"/>
                    </a:cubicBezTo>
                    <a:cubicBezTo>
                      <a:pt x="35592" y="23017"/>
                      <a:pt x="35592" y="23918"/>
                      <a:pt x="35525" y="24819"/>
                    </a:cubicBezTo>
                    <a:cubicBezTo>
                      <a:pt x="35959" y="24819"/>
                      <a:pt x="36359" y="24719"/>
                      <a:pt x="36793" y="24585"/>
                    </a:cubicBezTo>
                    <a:close/>
                    <a:moveTo>
                      <a:pt x="33557" y="19081"/>
                    </a:moveTo>
                    <a:cubicBezTo>
                      <a:pt x="31789" y="18881"/>
                      <a:pt x="29888" y="18681"/>
                      <a:pt x="27853" y="18547"/>
                    </a:cubicBezTo>
                    <a:cubicBezTo>
                      <a:pt x="27953" y="19715"/>
                      <a:pt x="27953" y="20983"/>
                      <a:pt x="27953" y="22217"/>
                    </a:cubicBezTo>
                    <a:cubicBezTo>
                      <a:pt x="27953" y="23484"/>
                      <a:pt x="27953" y="24719"/>
                      <a:pt x="27853" y="25886"/>
                    </a:cubicBezTo>
                    <a:cubicBezTo>
                      <a:pt x="29955" y="25753"/>
                      <a:pt x="31789" y="25552"/>
                      <a:pt x="33557" y="25252"/>
                    </a:cubicBezTo>
                    <a:cubicBezTo>
                      <a:pt x="33657" y="24318"/>
                      <a:pt x="33657" y="23251"/>
                      <a:pt x="33657" y="22217"/>
                    </a:cubicBezTo>
                    <a:cubicBezTo>
                      <a:pt x="33657" y="21183"/>
                      <a:pt x="33624" y="20149"/>
                      <a:pt x="33557" y="19081"/>
                    </a:cubicBezTo>
                    <a:close/>
                    <a:moveTo>
                      <a:pt x="25818" y="18381"/>
                    </a:moveTo>
                    <a:cubicBezTo>
                      <a:pt x="24551" y="18381"/>
                      <a:pt x="23317" y="18314"/>
                      <a:pt x="22082" y="18314"/>
                    </a:cubicBezTo>
                    <a:cubicBezTo>
                      <a:pt x="20815" y="18314"/>
                      <a:pt x="19547" y="18381"/>
                      <a:pt x="18313" y="18381"/>
                    </a:cubicBezTo>
                    <a:cubicBezTo>
                      <a:pt x="18313" y="19648"/>
                      <a:pt x="18213" y="20882"/>
                      <a:pt x="18213" y="22183"/>
                    </a:cubicBezTo>
                    <a:cubicBezTo>
                      <a:pt x="18213" y="23418"/>
                      <a:pt x="18313" y="24719"/>
                      <a:pt x="18313" y="25886"/>
                    </a:cubicBezTo>
                    <a:cubicBezTo>
                      <a:pt x="19547" y="25953"/>
                      <a:pt x="20815" y="25953"/>
                      <a:pt x="22082" y="25953"/>
                    </a:cubicBezTo>
                    <a:cubicBezTo>
                      <a:pt x="23350" y="25953"/>
                      <a:pt x="24584" y="25953"/>
                      <a:pt x="25818" y="25886"/>
                    </a:cubicBezTo>
                    <a:cubicBezTo>
                      <a:pt x="25885" y="24719"/>
                      <a:pt x="25885" y="23384"/>
                      <a:pt x="25885" y="22183"/>
                    </a:cubicBezTo>
                    <a:cubicBezTo>
                      <a:pt x="25885" y="20882"/>
                      <a:pt x="25885" y="19648"/>
                      <a:pt x="25818" y="18381"/>
                    </a:cubicBezTo>
                    <a:close/>
                    <a:moveTo>
                      <a:pt x="16312" y="18547"/>
                    </a:moveTo>
                    <a:cubicBezTo>
                      <a:pt x="14310" y="18681"/>
                      <a:pt x="12376" y="18881"/>
                      <a:pt x="10641" y="19081"/>
                    </a:cubicBezTo>
                    <a:cubicBezTo>
                      <a:pt x="10541" y="20149"/>
                      <a:pt x="10508" y="21183"/>
                      <a:pt x="10508" y="22183"/>
                    </a:cubicBezTo>
                    <a:cubicBezTo>
                      <a:pt x="10508" y="23184"/>
                      <a:pt x="10574" y="24252"/>
                      <a:pt x="10641" y="25219"/>
                    </a:cubicBezTo>
                    <a:cubicBezTo>
                      <a:pt x="12342" y="25519"/>
                      <a:pt x="14310" y="25719"/>
                      <a:pt x="16312" y="25853"/>
                    </a:cubicBezTo>
                    <a:cubicBezTo>
                      <a:pt x="16312" y="24685"/>
                      <a:pt x="16212" y="23418"/>
                      <a:pt x="16212" y="22183"/>
                    </a:cubicBezTo>
                    <a:cubicBezTo>
                      <a:pt x="16212" y="20916"/>
                      <a:pt x="16312" y="19715"/>
                      <a:pt x="16312" y="18547"/>
                    </a:cubicBezTo>
                    <a:close/>
                    <a:moveTo>
                      <a:pt x="8673" y="19415"/>
                    </a:moveTo>
                    <a:cubicBezTo>
                      <a:pt x="8173" y="19548"/>
                      <a:pt x="7806" y="19648"/>
                      <a:pt x="7372" y="19715"/>
                    </a:cubicBezTo>
                    <a:cubicBezTo>
                      <a:pt x="4103" y="20482"/>
                      <a:pt x="2001" y="21383"/>
                      <a:pt x="2001" y="22217"/>
                    </a:cubicBezTo>
                    <a:cubicBezTo>
                      <a:pt x="2001" y="23051"/>
                      <a:pt x="4103" y="23885"/>
                      <a:pt x="7372" y="24652"/>
                    </a:cubicBezTo>
                    <a:cubicBezTo>
                      <a:pt x="7806" y="24752"/>
                      <a:pt x="8206" y="24852"/>
                      <a:pt x="8673" y="24919"/>
                    </a:cubicBezTo>
                    <a:cubicBezTo>
                      <a:pt x="8606" y="24051"/>
                      <a:pt x="8539" y="23117"/>
                      <a:pt x="8539" y="22250"/>
                    </a:cubicBezTo>
                    <a:cubicBezTo>
                      <a:pt x="8506" y="21316"/>
                      <a:pt x="8606" y="20349"/>
                      <a:pt x="8673" y="19415"/>
                    </a:cubicBezTo>
                    <a:close/>
                    <a:moveTo>
                      <a:pt x="40863" y="29355"/>
                    </a:moveTo>
                    <a:cubicBezTo>
                      <a:pt x="39995" y="30323"/>
                      <a:pt x="38794" y="31156"/>
                      <a:pt x="37493" y="31990"/>
                    </a:cubicBezTo>
                    <a:cubicBezTo>
                      <a:pt x="36393" y="32691"/>
                      <a:pt x="35058" y="33258"/>
                      <a:pt x="33591" y="33758"/>
                    </a:cubicBezTo>
                    <a:cubicBezTo>
                      <a:pt x="33090" y="35226"/>
                      <a:pt x="32523" y="36527"/>
                      <a:pt x="31823" y="37695"/>
                    </a:cubicBezTo>
                    <a:cubicBezTo>
                      <a:pt x="31056" y="38929"/>
                      <a:pt x="30155" y="40096"/>
                      <a:pt x="29254" y="41064"/>
                    </a:cubicBezTo>
                    <a:cubicBezTo>
                      <a:pt x="29254" y="40997"/>
                      <a:pt x="29354" y="40997"/>
                      <a:pt x="29388" y="40997"/>
                    </a:cubicBezTo>
                    <a:lnTo>
                      <a:pt x="29488" y="40897"/>
                    </a:lnTo>
                    <a:lnTo>
                      <a:pt x="29588" y="40830"/>
                    </a:lnTo>
                    <a:lnTo>
                      <a:pt x="29688" y="40830"/>
                    </a:lnTo>
                    <a:lnTo>
                      <a:pt x="29888" y="40730"/>
                    </a:lnTo>
                    <a:lnTo>
                      <a:pt x="29988" y="40730"/>
                    </a:lnTo>
                    <a:lnTo>
                      <a:pt x="30088" y="40597"/>
                    </a:lnTo>
                    <a:lnTo>
                      <a:pt x="30188" y="40597"/>
                    </a:lnTo>
                    <a:lnTo>
                      <a:pt x="30322" y="40530"/>
                    </a:lnTo>
                    <a:lnTo>
                      <a:pt x="30388" y="40530"/>
                    </a:lnTo>
                    <a:lnTo>
                      <a:pt x="30522" y="40430"/>
                    </a:lnTo>
                    <a:lnTo>
                      <a:pt x="30655" y="40363"/>
                    </a:lnTo>
                    <a:lnTo>
                      <a:pt x="30755" y="40263"/>
                    </a:lnTo>
                    <a:lnTo>
                      <a:pt x="30755" y="40263"/>
                    </a:lnTo>
                    <a:lnTo>
                      <a:pt x="30989" y="40196"/>
                    </a:lnTo>
                    <a:lnTo>
                      <a:pt x="31056" y="40096"/>
                    </a:lnTo>
                    <a:lnTo>
                      <a:pt x="31189" y="40030"/>
                    </a:lnTo>
                    <a:lnTo>
                      <a:pt x="31256" y="39929"/>
                    </a:lnTo>
                    <a:lnTo>
                      <a:pt x="31389" y="39863"/>
                    </a:lnTo>
                    <a:lnTo>
                      <a:pt x="31489" y="39863"/>
                    </a:lnTo>
                    <a:lnTo>
                      <a:pt x="31589" y="39763"/>
                    </a:lnTo>
                    <a:lnTo>
                      <a:pt x="31689" y="39696"/>
                    </a:lnTo>
                    <a:lnTo>
                      <a:pt x="31689" y="39696"/>
                    </a:lnTo>
                    <a:lnTo>
                      <a:pt x="31689" y="39696"/>
                    </a:lnTo>
                    <a:cubicBezTo>
                      <a:pt x="31756" y="39696"/>
                      <a:pt x="31823" y="39596"/>
                      <a:pt x="31823" y="39596"/>
                    </a:cubicBezTo>
                    <a:lnTo>
                      <a:pt x="31889" y="39596"/>
                    </a:lnTo>
                    <a:lnTo>
                      <a:pt x="31889" y="39596"/>
                    </a:lnTo>
                    <a:cubicBezTo>
                      <a:pt x="31990" y="39529"/>
                      <a:pt x="32023" y="39529"/>
                      <a:pt x="32023" y="39496"/>
                    </a:cubicBezTo>
                    <a:lnTo>
                      <a:pt x="32090" y="39496"/>
                    </a:lnTo>
                    <a:cubicBezTo>
                      <a:pt x="32190" y="39396"/>
                      <a:pt x="32223" y="39396"/>
                      <a:pt x="32323" y="39362"/>
                    </a:cubicBezTo>
                    <a:lnTo>
                      <a:pt x="32323" y="39362"/>
                    </a:lnTo>
                    <a:lnTo>
                      <a:pt x="32523" y="39262"/>
                    </a:lnTo>
                    <a:lnTo>
                      <a:pt x="32523" y="39196"/>
                    </a:lnTo>
                    <a:cubicBezTo>
                      <a:pt x="32590" y="39196"/>
                      <a:pt x="32657" y="39096"/>
                      <a:pt x="32723" y="39096"/>
                    </a:cubicBezTo>
                    <a:lnTo>
                      <a:pt x="32723" y="39029"/>
                    </a:lnTo>
                    <a:cubicBezTo>
                      <a:pt x="32823" y="39029"/>
                      <a:pt x="32857" y="38929"/>
                      <a:pt x="32924" y="38929"/>
                    </a:cubicBezTo>
                    <a:lnTo>
                      <a:pt x="32924" y="38929"/>
                    </a:lnTo>
                    <a:lnTo>
                      <a:pt x="32924" y="38929"/>
                    </a:lnTo>
                    <a:lnTo>
                      <a:pt x="32924" y="38862"/>
                    </a:lnTo>
                    <a:lnTo>
                      <a:pt x="33057" y="38762"/>
                    </a:lnTo>
                    <a:lnTo>
                      <a:pt x="33157" y="38762"/>
                    </a:lnTo>
                    <a:cubicBezTo>
                      <a:pt x="33224" y="38695"/>
                      <a:pt x="33257" y="38695"/>
                      <a:pt x="33257" y="38662"/>
                    </a:cubicBezTo>
                    <a:lnTo>
                      <a:pt x="33357" y="38662"/>
                    </a:lnTo>
                    <a:cubicBezTo>
                      <a:pt x="33424" y="38562"/>
                      <a:pt x="33491" y="38562"/>
                      <a:pt x="33491" y="38528"/>
                    </a:cubicBezTo>
                    <a:lnTo>
                      <a:pt x="33557" y="38528"/>
                    </a:lnTo>
                    <a:lnTo>
                      <a:pt x="33691" y="38395"/>
                    </a:lnTo>
                    <a:lnTo>
                      <a:pt x="33757" y="38328"/>
                    </a:lnTo>
                    <a:cubicBezTo>
                      <a:pt x="33858" y="38328"/>
                      <a:pt x="33891" y="38228"/>
                      <a:pt x="33891" y="38228"/>
                    </a:cubicBezTo>
                    <a:lnTo>
                      <a:pt x="33991" y="38228"/>
                    </a:lnTo>
                    <a:cubicBezTo>
                      <a:pt x="33991" y="38162"/>
                      <a:pt x="34058" y="38095"/>
                      <a:pt x="34091" y="38095"/>
                    </a:cubicBezTo>
                    <a:lnTo>
                      <a:pt x="34091" y="38095"/>
                    </a:lnTo>
                    <a:lnTo>
                      <a:pt x="34091" y="38095"/>
                    </a:lnTo>
                    <a:lnTo>
                      <a:pt x="34191" y="38028"/>
                    </a:lnTo>
                    <a:lnTo>
                      <a:pt x="34325" y="37928"/>
                    </a:lnTo>
                    <a:lnTo>
                      <a:pt x="34325" y="37861"/>
                    </a:lnTo>
                    <a:lnTo>
                      <a:pt x="34325" y="37861"/>
                    </a:lnTo>
                    <a:cubicBezTo>
                      <a:pt x="34391" y="37861"/>
                      <a:pt x="34425" y="37761"/>
                      <a:pt x="34525" y="37728"/>
                    </a:cubicBezTo>
                    <a:lnTo>
                      <a:pt x="34525" y="37728"/>
                    </a:lnTo>
                    <a:cubicBezTo>
                      <a:pt x="34591" y="37728"/>
                      <a:pt x="34658" y="37661"/>
                      <a:pt x="34658" y="37594"/>
                    </a:cubicBezTo>
                    <a:lnTo>
                      <a:pt x="34725" y="37594"/>
                    </a:lnTo>
                    <a:lnTo>
                      <a:pt x="34858" y="37494"/>
                    </a:lnTo>
                    <a:lnTo>
                      <a:pt x="34925" y="37494"/>
                    </a:lnTo>
                    <a:cubicBezTo>
                      <a:pt x="35025" y="37361"/>
                      <a:pt x="35158" y="37261"/>
                      <a:pt x="35259" y="37161"/>
                    </a:cubicBezTo>
                    <a:lnTo>
                      <a:pt x="35259" y="37161"/>
                    </a:lnTo>
                    <a:lnTo>
                      <a:pt x="35259" y="37161"/>
                    </a:lnTo>
                    <a:lnTo>
                      <a:pt x="35259" y="37161"/>
                    </a:lnTo>
                    <a:lnTo>
                      <a:pt x="35392" y="37027"/>
                    </a:lnTo>
                    <a:lnTo>
                      <a:pt x="35392" y="37027"/>
                    </a:lnTo>
                    <a:cubicBezTo>
                      <a:pt x="35492" y="36927"/>
                      <a:pt x="35525" y="36927"/>
                      <a:pt x="35592" y="36894"/>
                    </a:cubicBezTo>
                    <a:lnTo>
                      <a:pt x="35592" y="36894"/>
                    </a:lnTo>
                    <a:cubicBezTo>
                      <a:pt x="35692" y="36827"/>
                      <a:pt x="35726" y="36761"/>
                      <a:pt x="35726" y="36694"/>
                    </a:cubicBezTo>
                    <a:lnTo>
                      <a:pt x="35826" y="36694"/>
                    </a:lnTo>
                    <a:cubicBezTo>
                      <a:pt x="35826" y="36594"/>
                      <a:pt x="35892" y="36594"/>
                      <a:pt x="35959" y="36560"/>
                    </a:cubicBezTo>
                    <a:lnTo>
                      <a:pt x="35959" y="36560"/>
                    </a:lnTo>
                    <a:lnTo>
                      <a:pt x="36059" y="36427"/>
                    </a:lnTo>
                    <a:lnTo>
                      <a:pt x="36159" y="36360"/>
                    </a:lnTo>
                    <a:lnTo>
                      <a:pt x="36293" y="36227"/>
                    </a:lnTo>
                    <a:cubicBezTo>
                      <a:pt x="38327" y="34492"/>
                      <a:pt x="39895" y="32057"/>
                      <a:pt x="40863" y="29355"/>
                    </a:cubicBezTo>
                    <a:close/>
                    <a:moveTo>
                      <a:pt x="31189" y="34592"/>
                    </a:moveTo>
                    <a:cubicBezTo>
                      <a:pt x="29821" y="34926"/>
                      <a:pt x="28354" y="35326"/>
                      <a:pt x="26853" y="35493"/>
                    </a:cubicBezTo>
                    <a:cubicBezTo>
                      <a:pt x="26719" y="36093"/>
                      <a:pt x="26552" y="36761"/>
                      <a:pt x="26452" y="37361"/>
                    </a:cubicBezTo>
                    <a:cubicBezTo>
                      <a:pt x="26019" y="39062"/>
                      <a:pt x="25552" y="40597"/>
                      <a:pt x="24985" y="41697"/>
                    </a:cubicBezTo>
                    <a:cubicBezTo>
                      <a:pt x="26886" y="40830"/>
                      <a:pt x="28687" y="39029"/>
                      <a:pt x="30055" y="36660"/>
                    </a:cubicBezTo>
                    <a:cubicBezTo>
                      <a:pt x="30522" y="36060"/>
                      <a:pt x="30855" y="35259"/>
                      <a:pt x="31189" y="34592"/>
                    </a:cubicBezTo>
                    <a:close/>
                    <a:moveTo>
                      <a:pt x="24818" y="35693"/>
                    </a:moveTo>
                    <a:cubicBezTo>
                      <a:pt x="23950" y="35760"/>
                      <a:pt x="23016" y="35760"/>
                      <a:pt x="22149" y="35760"/>
                    </a:cubicBezTo>
                    <a:cubicBezTo>
                      <a:pt x="21182" y="35760"/>
                      <a:pt x="20281" y="35760"/>
                      <a:pt x="19481" y="35693"/>
                    </a:cubicBezTo>
                    <a:cubicBezTo>
                      <a:pt x="19547" y="36093"/>
                      <a:pt x="19614" y="36527"/>
                      <a:pt x="19681" y="36927"/>
                    </a:cubicBezTo>
                    <a:cubicBezTo>
                      <a:pt x="20448" y="40330"/>
                      <a:pt x="21349" y="42398"/>
                      <a:pt x="22183" y="42398"/>
                    </a:cubicBezTo>
                    <a:cubicBezTo>
                      <a:pt x="22950" y="42398"/>
                      <a:pt x="23850" y="40330"/>
                      <a:pt x="24618" y="36927"/>
                    </a:cubicBezTo>
                    <a:cubicBezTo>
                      <a:pt x="24618" y="36527"/>
                      <a:pt x="24718" y="36093"/>
                      <a:pt x="24818" y="35693"/>
                    </a:cubicBezTo>
                    <a:close/>
                    <a:moveTo>
                      <a:pt x="17346" y="35493"/>
                    </a:moveTo>
                    <a:cubicBezTo>
                      <a:pt x="15845" y="35259"/>
                      <a:pt x="14377" y="34926"/>
                      <a:pt x="13009" y="34592"/>
                    </a:cubicBezTo>
                    <a:cubicBezTo>
                      <a:pt x="13310" y="35326"/>
                      <a:pt x="13710" y="36060"/>
                      <a:pt x="14043" y="36694"/>
                    </a:cubicBezTo>
                    <a:cubicBezTo>
                      <a:pt x="15511" y="39029"/>
                      <a:pt x="17212" y="40830"/>
                      <a:pt x="19147" y="41731"/>
                    </a:cubicBezTo>
                    <a:cubicBezTo>
                      <a:pt x="18580" y="40663"/>
                      <a:pt x="18080" y="39096"/>
                      <a:pt x="17679" y="37394"/>
                    </a:cubicBezTo>
                    <a:cubicBezTo>
                      <a:pt x="17546" y="36827"/>
                      <a:pt x="17446" y="36093"/>
                      <a:pt x="17346" y="35493"/>
                    </a:cubicBezTo>
                    <a:close/>
                    <a:moveTo>
                      <a:pt x="10508" y="33758"/>
                    </a:moveTo>
                    <a:cubicBezTo>
                      <a:pt x="9140" y="33258"/>
                      <a:pt x="7839" y="32691"/>
                      <a:pt x="6638" y="31957"/>
                    </a:cubicBezTo>
                    <a:cubicBezTo>
                      <a:pt x="5337" y="31123"/>
                      <a:pt x="4203" y="30289"/>
                      <a:pt x="3269" y="29355"/>
                    </a:cubicBezTo>
                    <a:cubicBezTo>
                      <a:pt x="4303" y="32024"/>
                      <a:pt x="5871" y="34426"/>
                      <a:pt x="7806" y="36427"/>
                    </a:cubicBezTo>
                    <a:cubicBezTo>
                      <a:pt x="7872" y="36527"/>
                      <a:pt x="7939" y="36560"/>
                      <a:pt x="8006" y="36560"/>
                    </a:cubicBezTo>
                    <a:lnTo>
                      <a:pt x="8006" y="36627"/>
                    </a:lnTo>
                    <a:cubicBezTo>
                      <a:pt x="8072" y="36627"/>
                      <a:pt x="8072" y="36727"/>
                      <a:pt x="8139" y="36761"/>
                    </a:cubicBezTo>
                    <a:lnTo>
                      <a:pt x="8206" y="36761"/>
                    </a:lnTo>
                    <a:cubicBezTo>
                      <a:pt x="8206" y="36861"/>
                      <a:pt x="8306" y="36861"/>
                      <a:pt x="8339" y="36894"/>
                    </a:cubicBezTo>
                    <a:lnTo>
                      <a:pt x="8339" y="36894"/>
                    </a:lnTo>
                    <a:cubicBezTo>
                      <a:pt x="8439" y="36994"/>
                      <a:pt x="8473" y="37027"/>
                      <a:pt x="8473" y="37094"/>
                    </a:cubicBezTo>
                    <a:lnTo>
                      <a:pt x="8539" y="37094"/>
                    </a:lnTo>
                    <a:cubicBezTo>
                      <a:pt x="8539" y="37194"/>
                      <a:pt x="8640" y="37194"/>
                      <a:pt x="8673" y="37228"/>
                    </a:cubicBezTo>
                    <a:lnTo>
                      <a:pt x="8673" y="37228"/>
                    </a:lnTo>
                    <a:cubicBezTo>
                      <a:pt x="8773" y="37328"/>
                      <a:pt x="8806" y="37361"/>
                      <a:pt x="8873" y="37361"/>
                    </a:cubicBezTo>
                    <a:lnTo>
                      <a:pt x="8873" y="37361"/>
                    </a:lnTo>
                    <a:lnTo>
                      <a:pt x="8873" y="37361"/>
                    </a:lnTo>
                    <a:lnTo>
                      <a:pt x="8873" y="37361"/>
                    </a:lnTo>
                    <a:cubicBezTo>
                      <a:pt x="8973" y="37494"/>
                      <a:pt x="9107" y="37561"/>
                      <a:pt x="9207" y="37695"/>
                    </a:cubicBezTo>
                    <a:lnTo>
                      <a:pt x="9207" y="37695"/>
                    </a:lnTo>
                    <a:cubicBezTo>
                      <a:pt x="9307" y="37761"/>
                      <a:pt x="9340" y="37761"/>
                      <a:pt x="9440" y="37828"/>
                    </a:cubicBezTo>
                    <a:lnTo>
                      <a:pt x="9440" y="37828"/>
                    </a:lnTo>
                    <a:lnTo>
                      <a:pt x="9540" y="37928"/>
                    </a:lnTo>
                    <a:lnTo>
                      <a:pt x="9640" y="37928"/>
                    </a:lnTo>
                    <a:cubicBezTo>
                      <a:pt x="9707" y="38028"/>
                      <a:pt x="9707" y="38061"/>
                      <a:pt x="9774" y="38061"/>
                    </a:cubicBezTo>
                    <a:lnTo>
                      <a:pt x="9774" y="38061"/>
                    </a:lnTo>
                    <a:lnTo>
                      <a:pt x="9840" y="38162"/>
                    </a:lnTo>
                    <a:cubicBezTo>
                      <a:pt x="9840" y="38162"/>
                      <a:pt x="9940" y="38228"/>
                      <a:pt x="9974" y="38228"/>
                    </a:cubicBezTo>
                    <a:lnTo>
                      <a:pt x="9974" y="38328"/>
                    </a:lnTo>
                    <a:lnTo>
                      <a:pt x="9974" y="38328"/>
                    </a:lnTo>
                    <a:lnTo>
                      <a:pt x="9974" y="38328"/>
                    </a:lnTo>
                    <a:cubicBezTo>
                      <a:pt x="10041" y="38328"/>
                      <a:pt x="10107" y="38395"/>
                      <a:pt x="10174" y="38428"/>
                    </a:cubicBezTo>
                    <a:lnTo>
                      <a:pt x="10174" y="38428"/>
                    </a:lnTo>
                    <a:cubicBezTo>
                      <a:pt x="10274" y="38428"/>
                      <a:pt x="10307" y="38528"/>
                      <a:pt x="10307" y="38528"/>
                    </a:cubicBezTo>
                    <a:lnTo>
                      <a:pt x="10374" y="38595"/>
                    </a:lnTo>
                    <a:cubicBezTo>
                      <a:pt x="10474" y="38595"/>
                      <a:pt x="10508" y="38695"/>
                      <a:pt x="10508" y="38729"/>
                    </a:cubicBezTo>
                    <a:lnTo>
                      <a:pt x="10608" y="38729"/>
                    </a:lnTo>
                    <a:cubicBezTo>
                      <a:pt x="10674" y="38829"/>
                      <a:pt x="10708" y="38829"/>
                      <a:pt x="10708" y="38862"/>
                    </a:cubicBezTo>
                    <a:lnTo>
                      <a:pt x="10808" y="38862"/>
                    </a:lnTo>
                    <a:lnTo>
                      <a:pt x="10941" y="38995"/>
                    </a:lnTo>
                    <a:lnTo>
                      <a:pt x="11008" y="38995"/>
                    </a:lnTo>
                    <a:lnTo>
                      <a:pt x="11141" y="39062"/>
                    </a:lnTo>
                    <a:lnTo>
                      <a:pt x="11141" y="39162"/>
                    </a:lnTo>
                    <a:lnTo>
                      <a:pt x="11141" y="39162"/>
                    </a:lnTo>
                    <a:lnTo>
                      <a:pt x="11208" y="39162"/>
                    </a:lnTo>
                    <a:cubicBezTo>
                      <a:pt x="11208" y="39162"/>
                      <a:pt x="11308" y="39229"/>
                      <a:pt x="11341" y="39229"/>
                    </a:cubicBezTo>
                    <a:lnTo>
                      <a:pt x="11442" y="39329"/>
                    </a:lnTo>
                    <a:lnTo>
                      <a:pt x="11542" y="39396"/>
                    </a:lnTo>
                    <a:lnTo>
                      <a:pt x="11642" y="39496"/>
                    </a:lnTo>
                    <a:cubicBezTo>
                      <a:pt x="11708" y="39496"/>
                      <a:pt x="11708" y="39563"/>
                      <a:pt x="11775" y="39563"/>
                    </a:cubicBezTo>
                    <a:lnTo>
                      <a:pt x="11842" y="39563"/>
                    </a:lnTo>
                    <a:lnTo>
                      <a:pt x="11975" y="39696"/>
                    </a:lnTo>
                    <a:lnTo>
                      <a:pt x="12042" y="39696"/>
                    </a:lnTo>
                    <a:lnTo>
                      <a:pt x="12175" y="39829"/>
                    </a:lnTo>
                    <a:lnTo>
                      <a:pt x="12275" y="39829"/>
                    </a:lnTo>
                    <a:lnTo>
                      <a:pt x="12275" y="39829"/>
                    </a:lnTo>
                    <a:lnTo>
                      <a:pt x="12376" y="39896"/>
                    </a:lnTo>
                    <a:lnTo>
                      <a:pt x="12476" y="39896"/>
                    </a:lnTo>
                    <a:lnTo>
                      <a:pt x="12476" y="39896"/>
                    </a:lnTo>
                    <a:lnTo>
                      <a:pt x="12476" y="39963"/>
                    </a:lnTo>
                    <a:lnTo>
                      <a:pt x="12609" y="40063"/>
                    </a:lnTo>
                    <a:lnTo>
                      <a:pt x="12676" y="40063"/>
                    </a:lnTo>
                    <a:lnTo>
                      <a:pt x="12809" y="40130"/>
                    </a:lnTo>
                    <a:lnTo>
                      <a:pt x="12876" y="40230"/>
                    </a:lnTo>
                    <a:lnTo>
                      <a:pt x="13109" y="40296"/>
                    </a:lnTo>
                    <a:lnTo>
                      <a:pt x="13176" y="40396"/>
                    </a:lnTo>
                    <a:lnTo>
                      <a:pt x="13310" y="40463"/>
                    </a:lnTo>
                    <a:lnTo>
                      <a:pt x="13376" y="40463"/>
                    </a:lnTo>
                    <a:lnTo>
                      <a:pt x="13510" y="40563"/>
                    </a:lnTo>
                    <a:lnTo>
                      <a:pt x="13610" y="40630"/>
                    </a:lnTo>
                    <a:lnTo>
                      <a:pt x="13710" y="40730"/>
                    </a:lnTo>
                    <a:lnTo>
                      <a:pt x="13810" y="40730"/>
                    </a:lnTo>
                    <a:lnTo>
                      <a:pt x="13943" y="40797"/>
                    </a:lnTo>
                    <a:lnTo>
                      <a:pt x="14010" y="40797"/>
                    </a:lnTo>
                    <a:lnTo>
                      <a:pt x="14210" y="40930"/>
                    </a:lnTo>
                    <a:lnTo>
                      <a:pt x="14310" y="40930"/>
                    </a:lnTo>
                    <a:lnTo>
                      <a:pt x="14444" y="41030"/>
                    </a:lnTo>
                    <a:lnTo>
                      <a:pt x="14510" y="41030"/>
                    </a:lnTo>
                    <a:lnTo>
                      <a:pt x="14644" y="41097"/>
                    </a:lnTo>
                    <a:lnTo>
                      <a:pt x="14711" y="41197"/>
                    </a:lnTo>
                    <a:lnTo>
                      <a:pt x="14944" y="41264"/>
                    </a:lnTo>
                    <a:cubicBezTo>
                      <a:pt x="13977" y="40296"/>
                      <a:pt x="13143" y="39129"/>
                      <a:pt x="12376" y="37895"/>
                    </a:cubicBezTo>
                    <a:cubicBezTo>
                      <a:pt x="11642" y="36527"/>
                      <a:pt x="11108" y="35226"/>
                      <a:pt x="10508" y="33758"/>
                    </a:cubicBezTo>
                    <a:close/>
                    <a:moveTo>
                      <a:pt x="3302" y="14978"/>
                    </a:moveTo>
                    <a:cubicBezTo>
                      <a:pt x="4270" y="14078"/>
                      <a:pt x="5371" y="13177"/>
                      <a:pt x="6671" y="12410"/>
                    </a:cubicBezTo>
                    <a:cubicBezTo>
                      <a:pt x="7839" y="11709"/>
                      <a:pt x="9173" y="11142"/>
                      <a:pt x="10541" y="10542"/>
                    </a:cubicBezTo>
                    <a:cubicBezTo>
                      <a:pt x="11108" y="9174"/>
                      <a:pt x="11642" y="7873"/>
                      <a:pt x="12442" y="6672"/>
                    </a:cubicBezTo>
                    <a:cubicBezTo>
                      <a:pt x="13176" y="5371"/>
                      <a:pt x="14010" y="4237"/>
                      <a:pt x="14977" y="3303"/>
                    </a:cubicBezTo>
                    <a:cubicBezTo>
                      <a:pt x="14877" y="3303"/>
                      <a:pt x="14844" y="3370"/>
                      <a:pt x="14777" y="3370"/>
                    </a:cubicBezTo>
                    <a:lnTo>
                      <a:pt x="14677" y="3370"/>
                    </a:lnTo>
                    <a:lnTo>
                      <a:pt x="14544" y="3470"/>
                    </a:lnTo>
                    <a:lnTo>
                      <a:pt x="14477" y="3537"/>
                    </a:lnTo>
                    <a:lnTo>
                      <a:pt x="14344" y="3637"/>
                    </a:lnTo>
                    <a:lnTo>
                      <a:pt x="14277" y="3637"/>
                    </a:lnTo>
                    <a:lnTo>
                      <a:pt x="14043" y="3704"/>
                    </a:lnTo>
                    <a:lnTo>
                      <a:pt x="13977" y="3804"/>
                    </a:lnTo>
                    <a:lnTo>
                      <a:pt x="13843" y="3804"/>
                    </a:lnTo>
                    <a:lnTo>
                      <a:pt x="13777" y="3870"/>
                    </a:lnTo>
                    <a:lnTo>
                      <a:pt x="13643" y="3970"/>
                    </a:lnTo>
                    <a:lnTo>
                      <a:pt x="13543" y="4037"/>
                    </a:lnTo>
                    <a:lnTo>
                      <a:pt x="13443" y="4037"/>
                    </a:lnTo>
                    <a:lnTo>
                      <a:pt x="13343" y="4137"/>
                    </a:lnTo>
                    <a:lnTo>
                      <a:pt x="13209" y="4204"/>
                    </a:lnTo>
                    <a:lnTo>
                      <a:pt x="13143" y="4304"/>
                    </a:lnTo>
                    <a:lnTo>
                      <a:pt x="12943" y="4371"/>
                    </a:lnTo>
                    <a:lnTo>
                      <a:pt x="12843" y="4371"/>
                    </a:lnTo>
                    <a:lnTo>
                      <a:pt x="12709" y="4471"/>
                    </a:lnTo>
                    <a:lnTo>
                      <a:pt x="12642" y="4537"/>
                    </a:lnTo>
                    <a:lnTo>
                      <a:pt x="12509" y="4638"/>
                    </a:lnTo>
                    <a:lnTo>
                      <a:pt x="12509" y="4638"/>
                    </a:lnTo>
                    <a:lnTo>
                      <a:pt x="12509" y="4638"/>
                    </a:lnTo>
                    <a:lnTo>
                      <a:pt x="12442" y="4638"/>
                    </a:lnTo>
                    <a:lnTo>
                      <a:pt x="12309" y="4738"/>
                    </a:lnTo>
                    <a:lnTo>
                      <a:pt x="12309" y="4738"/>
                    </a:lnTo>
                    <a:lnTo>
                      <a:pt x="12209" y="4738"/>
                    </a:lnTo>
                    <a:cubicBezTo>
                      <a:pt x="12142" y="4738"/>
                      <a:pt x="12142" y="4838"/>
                      <a:pt x="12109" y="4838"/>
                    </a:cubicBezTo>
                    <a:lnTo>
                      <a:pt x="12009" y="4904"/>
                    </a:lnTo>
                    <a:cubicBezTo>
                      <a:pt x="11942" y="4904"/>
                      <a:pt x="11942" y="5004"/>
                      <a:pt x="11875" y="5004"/>
                    </a:cubicBezTo>
                    <a:lnTo>
                      <a:pt x="11808" y="5071"/>
                    </a:lnTo>
                    <a:lnTo>
                      <a:pt x="11675" y="5171"/>
                    </a:lnTo>
                    <a:lnTo>
                      <a:pt x="11608" y="5238"/>
                    </a:lnTo>
                    <a:cubicBezTo>
                      <a:pt x="11508" y="5238"/>
                      <a:pt x="11475" y="5238"/>
                      <a:pt x="11475" y="5338"/>
                    </a:cubicBezTo>
                    <a:lnTo>
                      <a:pt x="11375" y="5338"/>
                    </a:lnTo>
                    <a:cubicBezTo>
                      <a:pt x="11308" y="5405"/>
                      <a:pt x="11275" y="5405"/>
                      <a:pt x="11275" y="5471"/>
                    </a:cubicBezTo>
                    <a:lnTo>
                      <a:pt x="11175" y="5471"/>
                    </a:lnTo>
                    <a:lnTo>
                      <a:pt x="11175" y="5471"/>
                    </a:lnTo>
                    <a:lnTo>
                      <a:pt x="11175" y="5471"/>
                    </a:lnTo>
                    <a:lnTo>
                      <a:pt x="11041" y="5572"/>
                    </a:lnTo>
                    <a:lnTo>
                      <a:pt x="10975" y="5572"/>
                    </a:lnTo>
                    <a:cubicBezTo>
                      <a:pt x="10975" y="5672"/>
                      <a:pt x="10874" y="5672"/>
                      <a:pt x="10841" y="5705"/>
                    </a:cubicBezTo>
                    <a:lnTo>
                      <a:pt x="10774" y="5705"/>
                    </a:lnTo>
                    <a:cubicBezTo>
                      <a:pt x="10774" y="5805"/>
                      <a:pt x="10674" y="5805"/>
                      <a:pt x="10641" y="5838"/>
                    </a:cubicBezTo>
                    <a:lnTo>
                      <a:pt x="10541" y="5838"/>
                    </a:lnTo>
                    <a:cubicBezTo>
                      <a:pt x="10541" y="5905"/>
                      <a:pt x="10474" y="5905"/>
                      <a:pt x="10441" y="5972"/>
                    </a:cubicBezTo>
                    <a:lnTo>
                      <a:pt x="10341" y="5972"/>
                    </a:lnTo>
                    <a:cubicBezTo>
                      <a:pt x="10341" y="6039"/>
                      <a:pt x="10274" y="6039"/>
                      <a:pt x="10207" y="6072"/>
                    </a:cubicBezTo>
                    <a:lnTo>
                      <a:pt x="10207" y="6072"/>
                    </a:lnTo>
                    <a:cubicBezTo>
                      <a:pt x="10141" y="6172"/>
                      <a:pt x="10107" y="6172"/>
                      <a:pt x="10007" y="6205"/>
                    </a:cubicBezTo>
                    <a:lnTo>
                      <a:pt x="10007" y="6205"/>
                    </a:lnTo>
                    <a:lnTo>
                      <a:pt x="10007" y="6205"/>
                    </a:lnTo>
                    <a:lnTo>
                      <a:pt x="10007" y="6205"/>
                    </a:lnTo>
                    <a:lnTo>
                      <a:pt x="9874" y="6339"/>
                    </a:lnTo>
                    <a:lnTo>
                      <a:pt x="9807" y="6339"/>
                    </a:lnTo>
                    <a:lnTo>
                      <a:pt x="9807" y="6339"/>
                    </a:lnTo>
                    <a:cubicBezTo>
                      <a:pt x="9707" y="6405"/>
                      <a:pt x="9707" y="6472"/>
                      <a:pt x="9674" y="6472"/>
                    </a:cubicBezTo>
                    <a:lnTo>
                      <a:pt x="9607" y="6472"/>
                    </a:lnTo>
                    <a:cubicBezTo>
                      <a:pt x="9607" y="6539"/>
                      <a:pt x="9507" y="6572"/>
                      <a:pt x="9473" y="6572"/>
                    </a:cubicBezTo>
                    <a:lnTo>
                      <a:pt x="9473" y="6672"/>
                    </a:lnTo>
                    <a:lnTo>
                      <a:pt x="9273" y="6806"/>
                    </a:lnTo>
                    <a:lnTo>
                      <a:pt x="9273" y="6806"/>
                    </a:lnTo>
                    <a:cubicBezTo>
                      <a:pt x="9140" y="6872"/>
                      <a:pt x="8973" y="7006"/>
                      <a:pt x="8940" y="7073"/>
                    </a:cubicBezTo>
                    <a:lnTo>
                      <a:pt x="8940" y="7073"/>
                    </a:lnTo>
                    <a:lnTo>
                      <a:pt x="8940" y="7073"/>
                    </a:lnTo>
                    <a:lnTo>
                      <a:pt x="8940" y="7073"/>
                    </a:lnTo>
                    <a:cubicBezTo>
                      <a:pt x="8840" y="7173"/>
                      <a:pt x="8806" y="7206"/>
                      <a:pt x="8706" y="7206"/>
                    </a:cubicBezTo>
                    <a:lnTo>
                      <a:pt x="8706" y="7306"/>
                    </a:lnTo>
                    <a:cubicBezTo>
                      <a:pt x="8640" y="7306"/>
                      <a:pt x="8606" y="7373"/>
                      <a:pt x="8606" y="7406"/>
                    </a:cubicBezTo>
                    <a:lnTo>
                      <a:pt x="8506" y="7406"/>
                    </a:lnTo>
                    <a:cubicBezTo>
                      <a:pt x="8506" y="7506"/>
                      <a:pt x="8439" y="7506"/>
                      <a:pt x="8373" y="7540"/>
                    </a:cubicBezTo>
                    <a:lnTo>
                      <a:pt x="8373" y="7540"/>
                    </a:lnTo>
                    <a:lnTo>
                      <a:pt x="8273" y="7673"/>
                    </a:lnTo>
                    <a:lnTo>
                      <a:pt x="8173" y="7740"/>
                    </a:lnTo>
                    <a:lnTo>
                      <a:pt x="8039" y="7873"/>
                    </a:lnTo>
                    <a:lnTo>
                      <a:pt x="8039" y="7873"/>
                    </a:lnTo>
                    <a:lnTo>
                      <a:pt x="7839" y="8073"/>
                    </a:lnTo>
                    <a:cubicBezTo>
                      <a:pt x="5938" y="9908"/>
                      <a:pt x="4303" y="12343"/>
                      <a:pt x="3302" y="14978"/>
                    </a:cubicBezTo>
                    <a:close/>
                    <a:moveTo>
                      <a:pt x="13009" y="9808"/>
                    </a:moveTo>
                    <a:cubicBezTo>
                      <a:pt x="14377" y="9374"/>
                      <a:pt x="15845" y="9074"/>
                      <a:pt x="17346" y="8907"/>
                    </a:cubicBezTo>
                    <a:cubicBezTo>
                      <a:pt x="17446" y="8207"/>
                      <a:pt x="17546" y="7640"/>
                      <a:pt x="17679" y="7006"/>
                    </a:cubicBezTo>
                    <a:cubicBezTo>
                      <a:pt x="18113" y="5305"/>
                      <a:pt x="18547" y="3837"/>
                      <a:pt x="19147" y="2703"/>
                    </a:cubicBezTo>
                    <a:cubicBezTo>
                      <a:pt x="17212" y="3570"/>
                      <a:pt x="15478" y="5338"/>
                      <a:pt x="14043" y="7740"/>
                    </a:cubicBezTo>
                    <a:cubicBezTo>
                      <a:pt x="13676" y="8340"/>
                      <a:pt x="13276" y="9007"/>
                      <a:pt x="13009" y="9808"/>
                    </a:cubicBezTo>
                    <a:close/>
                    <a:moveTo>
                      <a:pt x="19447" y="8674"/>
                    </a:moveTo>
                    <a:cubicBezTo>
                      <a:pt x="20281" y="8574"/>
                      <a:pt x="21148" y="8540"/>
                      <a:pt x="22116" y="8540"/>
                    </a:cubicBezTo>
                    <a:cubicBezTo>
                      <a:pt x="22983" y="8540"/>
                      <a:pt x="23884" y="8640"/>
                      <a:pt x="24784" y="8674"/>
                    </a:cubicBezTo>
                    <a:cubicBezTo>
                      <a:pt x="24684" y="8240"/>
                      <a:pt x="24551" y="7806"/>
                      <a:pt x="24484" y="7406"/>
                    </a:cubicBezTo>
                    <a:cubicBezTo>
                      <a:pt x="23717" y="4037"/>
                      <a:pt x="22816" y="1969"/>
                      <a:pt x="22049" y="1969"/>
                    </a:cubicBezTo>
                    <a:cubicBezTo>
                      <a:pt x="21215" y="1969"/>
                      <a:pt x="20348" y="4037"/>
                      <a:pt x="19547" y="7406"/>
                    </a:cubicBezTo>
                    <a:cubicBezTo>
                      <a:pt x="19547" y="7806"/>
                      <a:pt x="19481" y="8240"/>
                      <a:pt x="19447" y="8674"/>
                    </a:cubicBezTo>
                    <a:close/>
                    <a:moveTo>
                      <a:pt x="26853" y="8874"/>
                    </a:moveTo>
                    <a:cubicBezTo>
                      <a:pt x="28354" y="9074"/>
                      <a:pt x="29821" y="9374"/>
                      <a:pt x="31189" y="9741"/>
                    </a:cubicBezTo>
                    <a:cubicBezTo>
                      <a:pt x="30855" y="9007"/>
                      <a:pt x="30488" y="8307"/>
                      <a:pt x="30088" y="7673"/>
                    </a:cubicBezTo>
                    <a:cubicBezTo>
                      <a:pt x="28721" y="5238"/>
                      <a:pt x="26919" y="3537"/>
                      <a:pt x="25018" y="2636"/>
                    </a:cubicBezTo>
                    <a:cubicBezTo>
                      <a:pt x="25552" y="3704"/>
                      <a:pt x="26052" y="5171"/>
                      <a:pt x="26486" y="6906"/>
                    </a:cubicBezTo>
                    <a:cubicBezTo>
                      <a:pt x="26619" y="7573"/>
                      <a:pt x="26719" y="8207"/>
                      <a:pt x="26853" y="8874"/>
                    </a:cubicBezTo>
                    <a:close/>
                    <a:moveTo>
                      <a:pt x="33624" y="10542"/>
                    </a:moveTo>
                    <a:cubicBezTo>
                      <a:pt x="35058" y="11075"/>
                      <a:pt x="36359" y="11709"/>
                      <a:pt x="37493" y="12410"/>
                    </a:cubicBezTo>
                    <a:cubicBezTo>
                      <a:pt x="38794" y="13177"/>
                      <a:pt x="39995" y="14078"/>
                      <a:pt x="40863" y="14978"/>
                    </a:cubicBezTo>
                    <a:cubicBezTo>
                      <a:pt x="39895" y="12343"/>
                      <a:pt x="38327" y="9908"/>
                      <a:pt x="36326" y="7907"/>
                    </a:cubicBezTo>
                    <a:cubicBezTo>
                      <a:pt x="36226" y="7840"/>
                      <a:pt x="36193" y="7806"/>
                      <a:pt x="36193" y="7706"/>
                    </a:cubicBezTo>
                    <a:lnTo>
                      <a:pt x="36126" y="7706"/>
                    </a:lnTo>
                    <a:cubicBezTo>
                      <a:pt x="36126" y="7640"/>
                      <a:pt x="36026" y="7640"/>
                      <a:pt x="35992" y="7573"/>
                    </a:cubicBezTo>
                    <a:lnTo>
                      <a:pt x="35992" y="7506"/>
                    </a:lnTo>
                    <a:cubicBezTo>
                      <a:pt x="35892" y="7506"/>
                      <a:pt x="35859" y="7406"/>
                      <a:pt x="35859" y="7373"/>
                    </a:cubicBezTo>
                    <a:lnTo>
                      <a:pt x="35792" y="7373"/>
                    </a:lnTo>
                    <a:cubicBezTo>
                      <a:pt x="35792" y="7306"/>
                      <a:pt x="35692" y="7306"/>
                      <a:pt x="35659" y="7239"/>
                    </a:cubicBezTo>
                    <a:lnTo>
                      <a:pt x="35659" y="7239"/>
                    </a:lnTo>
                    <a:cubicBezTo>
                      <a:pt x="35559" y="7173"/>
                      <a:pt x="35525" y="7139"/>
                      <a:pt x="35459" y="7139"/>
                    </a:cubicBezTo>
                    <a:lnTo>
                      <a:pt x="35459" y="7039"/>
                    </a:lnTo>
                    <a:cubicBezTo>
                      <a:pt x="35359" y="7039"/>
                      <a:pt x="35325" y="6973"/>
                      <a:pt x="35325" y="6906"/>
                    </a:cubicBezTo>
                    <a:lnTo>
                      <a:pt x="35325" y="6906"/>
                    </a:lnTo>
                    <a:lnTo>
                      <a:pt x="35325" y="6906"/>
                    </a:lnTo>
                    <a:lnTo>
                      <a:pt x="35325" y="6906"/>
                    </a:lnTo>
                    <a:cubicBezTo>
                      <a:pt x="35192" y="6839"/>
                      <a:pt x="35025" y="6706"/>
                      <a:pt x="34992" y="6639"/>
                    </a:cubicBezTo>
                    <a:lnTo>
                      <a:pt x="34892" y="6639"/>
                    </a:lnTo>
                    <a:cubicBezTo>
                      <a:pt x="34825" y="6539"/>
                      <a:pt x="34825" y="6506"/>
                      <a:pt x="34792" y="6506"/>
                    </a:cubicBezTo>
                    <a:lnTo>
                      <a:pt x="34691" y="6405"/>
                    </a:lnTo>
                    <a:lnTo>
                      <a:pt x="34558" y="6305"/>
                    </a:lnTo>
                    <a:lnTo>
                      <a:pt x="34558" y="6305"/>
                    </a:lnTo>
                    <a:cubicBezTo>
                      <a:pt x="34491" y="6305"/>
                      <a:pt x="34458" y="6205"/>
                      <a:pt x="34358" y="6172"/>
                    </a:cubicBezTo>
                    <a:lnTo>
                      <a:pt x="34358" y="6172"/>
                    </a:lnTo>
                    <a:lnTo>
                      <a:pt x="34358" y="6172"/>
                    </a:lnTo>
                    <a:cubicBezTo>
                      <a:pt x="34291" y="6072"/>
                      <a:pt x="34224" y="6072"/>
                      <a:pt x="34224" y="6039"/>
                    </a:cubicBezTo>
                    <a:lnTo>
                      <a:pt x="34158" y="6039"/>
                    </a:lnTo>
                    <a:lnTo>
                      <a:pt x="34158" y="6039"/>
                    </a:lnTo>
                    <a:lnTo>
                      <a:pt x="34158" y="6039"/>
                    </a:lnTo>
                    <a:cubicBezTo>
                      <a:pt x="34058" y="5972"/>
                      <a:pt x="34024" y="5972"/>
                      <a:pt x="34024" y="5905"/>
                    </a:cubicBezTo>
                    <a:lnTo>
                      <a:pt x="33958" y="5905"/>
                    </a:lnTo>
                    <a:cubicBezTo>
                      <a:pt x="33958" y="5838"/>
                      <a:pt x="33858" y="5838"/>
                      <a:pt x="33824" y="5805"/>
                    </a:cubicBezTo>
                    <a:lnTo>
                      <a:pt x="33724" y="5805"/>
                    </a:lnTo>
                    <a:cubicBezTo>
                      <a:pt x="33724" y="5705"/>
                      <a:pt x="33657" y="5705"/>
                      <a:pt x="33624" y="5672"/>
                    </a:cubicBezTo>
                    <a:lnTo>
                      <a:pt x="33524" y="5672"/>
                    </a:lnTo>
                    <a:cubicBezTo>
                      <a:pt x="33524" y="5572"/>
                      <a:pt x="33457" y="5572"/>
                      <a:pt x="33391" y="5538"/>
                    </a:cubicBezTo>
                    <a:lnTo>
                      <a:pt x="33324" y="5538"/>
                    </a:lnTo>
                    <a:lnTo>
                      <a:pt x="33190" y="5405"/>
                    </a:lnTo>
                    <a:lnTo>
                      <a:pt x="33124" y="5405"/>
                    </a:lnTo>
                    <a:lnTo>
                      <a:pt x="32990" y="5305"/>
                    </a:lnTo>
                    <a:lnTo>
                      <a:pt x="32990" y="5305"/>
                    </a:lnTo>
                    <a:lnTo>
                      <a:pt x="32990" y="5305"/>
                    </a:lnTo>
                    <a:lnTo>
                      <a:pt x="32990" y="5305"/>
                    </a:lnTo>
                    <a:cubicBezTo>
                      <a:pt x="32890" y="5205"/>
                      <a:pt x="32857" y="5205"/>
                      <a:pt x="32790" y="5171"/>
                    </a:cubicBezTo>
                    <a:lnTo>
                      <a:pt x="32790" y="5171"/>
                    </a:lnTo>
                    <a:lnTo>
                      <a:pt x="32557" y="5071"/>
                    </a:lnTo>
                    <a:lnTo>
                      <a:pt x="32557" y="5004"/>
                    </a:lnTo>
                    <a:cubicBezTo>
                      <a:pt x="32490" y="5004"/>
                      <a:pt x="32457" y="4904"/>
                      <a:pt x="32356" y="4904"/>
                    </a:cubicBezTo>
                    <a:lnTo>
                      <a:pt x="32356" y="4838"/>
                    </a:lnTo>
                    <a:cubicBezTo>
                      <a:pt x="32290" y="4838"/>
                      <a:pt x="32223" y="4738"/>
                      <a:pt x="32156" y="4738"/>
                    </a:cubicBezTo>
                    <a:lnTo>
                      <a:pt x="32056" y="4671"/>
                    </a:lnTo>
                    <a:lnTo>
                      <a:pt x="31956" y="4571"/>
                    </a:lnTo>
                    <a:lnTo>
                      <a:pt x="31956" y="4571"/>
                    </a:lnTo>
                    <a:lnTo>
                      <a:pt x="31856" y="4571"/>
                    </a:lnTo>
                    <a:lnTo>
                      <a:pt x="31723" y="4471"/>
                    </a:lnTo>
                    <a:lnTo>
                      <a:pt x="31723" y="4471"/>
                    </a:lnTo>
                    <a:lnTo>
                      <a:pt x="31723" y="4471"/>
                    </a:lnTo>
                    <a:lnTo>
                      <a:pt x="31656" y="4471"/>
                    </a:lnTo>
                    <a:lnTo>
                      <a:pt x="31523" y="4371"/>
                    </a:lnTo>
                    <a:lnTo>
                      <a:pt x="31456" y="4304"/>
                    </a:lnTo>
                    <a:lnTo>
                      <a:pt x="31322" y="4204"/>
                    </a:lnTo>
                    <a:lnTo>
                      <a:pt x="31222" y="4204"/>
                    </a:lnTo>
                    <a:lnTo>
                      <a:pt x="31122" y="4137"/>
                    </a:lnTo>
                    <a:lnTo>
                      <a:pt x="31022" y="4037"/>
                    </a:lnTo>
                    <a:lnTo>
                      <a:pt x="30822" y="3970"/>
                    </a:lnTo>
                    <a:lnTo>
                      <a:pt x="30822" y="3870"/>
                    </a:lnTo>
                    <a:lnTo>
                      <a:pt x="30689" y="3870"/>
                    </a:lnTo>
                    <a:lnTo>
                      <a:pt x="30555" y="3804"/>
                    </a:lnTo>
                    <a:lnTo>
                      <a:pt x="30455" y="3704"/>
                    </a:lnTo>
                    <a:lnTo>
                      <a:pt x="30355" y="3603"/>
                    </a:lnTo>
                    <a:lnTo>
                      <a:pt x="30222" y="3603"/>
                    </a:lnTo>
                    <a:lnTo>
                      <a:pt x="30155" y="3537"/>
                    </a:lnTo>
                    <a:lnTo>
                      <a:pt x="30021" y="3437"/>
                    </a:lnTo>
                    <a:lnTo>
                      <a:pt x="29955" y="3437"/>
                    </a:lnTo>
                    <a:lnTo>
                      <a:pt x="29721" y="3370"/>
                    </a:lnTo>
                    <a:lnTo>
                      <a:pt x="29655" y="3270"/>
                    </a:lnTo>
                    <a:lnTo>
                      <a:pt x="29521" y="3203"/>
                    </a:lnTo>
                    <a:lnTo>
                      <a:pt x="29454" y="3203"/>
                    </a:lnTo>
                    <a:lnTo>
                      <a:pt x="29321" y="3103"/>
                    </a:lnTo>
                    <a:cubicBezTo>
                      <a:pt x="30188" y="4070"/>
                      <a:pt x="31122" y="5205"/>
                      <a:pt x="31856" y="6506"/>
                    </a:cubicBezTo>
                    <a:cubicBezTo>
                      <a:pt x="32523" y="7840"/>
                      <a:pt x="33157" y="9174"/>
                      <a:pt x="33624" y="10542"/>
                    </a:cubicBezTo>
                    <a:close/>
                    <a:moveTo>
                      <a:pt x="35592" y="7206"/>
                    </a:moveTo>
                    <a:cubicBezTo>
                      <a:pt x="35525" y="7139"/>
                      <a:pt x="35492" y="7073"/>
                      <a:pt x="35392" y="7073"/>
                    </a:cubicBezTo>
                    <a:moveTo>
                      <a:pt x="34525" y="6239"/>
                    </a:moveTo>
                    <a:cubicBezTo>
                      <a:pt x="34458" y="6239"/>
                      <a:pt x="34391" y="6172"/>
                      <a:pt x="34325" y="6139"/>
                    </a:cubicBezTo>
                    <a:moveTo>
                      <a:pt x="8606" y="37161"/>
                    </a:moveTo>
                    <a:cubicBezTo>
                      <a:pt x="8606" y="37228"/>
                      <a:pt x="8673" y="37228"/>
                      <a:pt x="8706" y="37261"/>
                    </a:cubicBezTo>
                    <a:moveTo>
                      <a:pt x="9674" y="38061"/>
                    </a:moveTo>
                    <a:cubicBezTo>
                      <a:pt x="9740" y="38162"/>
                      <a:pt x="9740" y="38195"/>
                      <a:pt x="9807" y="38195"/>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9" name="Google Shape;7189;p70"/>
              <p:cNvSpPr/>
              <p:nvPr/>
            </p:nvSpPr>
            <p:spPr>
              <a:xfrm>
                <a:off x="3233325" y="1129575"/>
                <a:ext cx="1061600" cy="1066625"/>
              </a:xfrm>
              <a:custGeom>
                <a:rect b="b" l="l" r="r" t="t"/>
                <a:pathLst>
                  <a:path extrusionOk="0" h="42665" w="42464">
                    <a:moveTo>
                      <a:pt x="35459" y="7117"/>
                    </a:moveTo>
                    <a:lnTo>
                      <a:pt x="35459" y="7139"/>
                    </a:lnTo>
                    <a:cubicBezTo>
                      <a:pt x="35474" y="7139"/>
                      <a:pt x="35487" y="7141"/>
                      <a:pt x="35500" y="7144"/>
                    </a:cubicBezTo>
                    <a:lnTo>
                      <a:pt x="35500" y="7144"/>
                    </a:lnTo>
                    <a:lnTo>
                      <a:pt x="35459" y="7117"/>
                    </a:lnTo>
                    <a:close/>
                    <a:moveTo>
                      <a:pt x="22049" y="1969"/>
                    </a:moveTo>
                    <a:cubicBezTo>
                      <a:pt x="22816" y="1969"/>
                      <a:pt x="23717" y="4037"/>
                      <a:pt x="24484" y="7406"/>
                    </a:cubicBezTo>
                    <a:cubicBezTo>
                      <a:pt x="24551" y="7806"/>
                      <a:pt x="24684" y="8240"/>
                      <a:pt x="24784" y="8674"/>
                    </a:cubicBezTo>
                    <a:cubicBezTo>
                      <a:pt x="23884" y="8640"/>
                      <a:pt x="22983" y="8540"/>
                      <a:pt x="22116" y="8540"/>
                    </a:cubicBezTo>
                    <a:cubicBezTo>
                      <a:pt x="21148" y="8540"/>
                      <a:pt x="20281" y="8574"/>
                      <a:pt x="19447" y="8674"/>
                    </a:cubicBezTo>
                    <a:cubicBezTo>
                      <a:pt x="19481" y="8240"/>
                      <a:pt x="19547" y="7806"/>
                      <a:pt x="19547" y="7406"/>
                    </a:cubicBezTo>
                    <a:cubicBezTo>
                      <a:pt x="20348" y="4037"/>
                      <a:pt x="21215" y="1969"/>
                      <a:pt x="22049" y="1969"/>
                    </a:cubicBezTo>
                    <a:close/>
                    <a:moveTo>
                      <a:pt x="25018" y="2636"/>
                    </a:moveTo>
                    <a:cubicBezTo>
                      <a:pt x="26919" y="3537"/>
                      <a:pt x="28721" y="5238"/>
                      <a:pt x="30088" y="7673"/>
                    </a:cubicBezTo>
                    <a:cubicBezTo>
                      <a:pt x="30488" y="8307"/>
                      <a:pt x="30855" y="9007"/>
                      <a:pt x="31189" y="9741"/>
                    </a:cubicBezTo>
                    <a:cubicBezTo>
                      <a:pt x="29821" y="9374"/>
                      <a:pt x="28354" y="9074"/>
                      <a:pt x="26853" y="8874"/>
                    </a:cubicBezTo>
                    <a:cubicBezTo>
                      <a:pt x="26719" y="8207"/>
                      <a:pt x="26619" y="7573"/>
                      <a:pt x="26486" y="6906"/>
                    </a:cubicBezTo>
                    <a:cubicBezTo>
                      <a:pt x="26052" y="5171"/>
                      <a:pt x="25552" y="3704"/>
                      <a:pt x="25018" y="2636"/>
                    </a:cubicBezTo>
                    <a:close/>
                    <a:moveTo>
                      <a:pt x="19147" y="2703"/>
                    </a:moveTo>
                    <a:cubicBezTo>
                      <a:pt x="18547" y="3837"/>
                      <a:pt x="18113" y="5305"/>
                      <a:pt x="17679" y="7006"/>
                    </a:cubicBezTo>
                    <a:cubicBezTo>
                      <a:pt x="17546" y="7640"/>
                      <a:pt x="17446" y="8207"/>
                      <a:pt x="17346" y="8907"/>
                    </a:cubicBezTo>
                    <a:cubicBezTo>
                      <a:pt x="15845" y="9074"/>
                      <a:pt x="14377" y="9374"/>
                      <a:pt x="13009" y="9808"/>
                    </a:cubicBezTo>
                    <a:cubicBezTo>
                      <a:pt x="13276" y="9007"/>
                      <a:pt x="13676" y="8340"/>
                      <a:pt x="14043" y="7740"/>
                    </a:cubicBezTo>
                    <a:cubicBezTo>
                      <a:pt x="15478" y="5338"/>
                      <a:pt x="17212" y="3570"/>
                      <a:pt x="19147" y="2703"/>
                    </a:cubicBezTo>
                    <a:close/>
                    <a:moveTo>
                      <a:pt x="14977" y="3303"/>
                    </a:moveTo>
                    <a:cubicBezTo>
                      <a:pt x="14010" y="4237"/>
                      <a:pt x="13176" y="5371"/>
                      <a:pt x="12442" y="6672"/>
                    </a:cubicBezTo>
                    <a:cubicBezTo>
                      <a:pt x="11642" y="7873"/>
                      <a:pt x="11108" y="9174"/>
                      <a:pt x="10541" y="10542"/>
                    </a:cubicBezTo>
                    <a:cubicBezTo>
                      <a:pt x="9173" y="11142"/>
                      <a:pt x="7839" y="11709"/>
                      <a:pt x="6671" y="12410"/>
                    </a:cubicBezTo>
                    <a:cubicBezTo>
                      <a:pt x="5371" y="13177"/>
                      <a:pt x="4270" y="14078"/>
                      <a:pt x="3302" y="14978"/>
                    </a:cubicBezTo>
                    <a:cubicBezTo>
                      <a:pt x="4303" y="12343"/>
                      <a:pt x="5938" y="9908"/>
                      <a:pt x="7839" y="8073"/>
                    </a:cubicBezTo>
                    <a:lnTo>
                      <a:pt x="8039" y="7873"/>
                    </a:lnTo>
                    <a:lnTo>
                      <a:pt x="8173" y="7740"/>
                    </a:lnTo>
                    <a:lnTo>
                      <a:pt x="8273" y="7673"/>
                    </a:lnTo>
                    <a:lnTo>
                      <a:pt x="8373" y="7540"/>
                    </a:lnTo>
                    <a:cubicBezTo>
                      <a:pt x="8439" y="7506"/>
                      <a:pt x="8506" y="7506"/>
                      <a:pt x="8506" y="7406"/>
                    </a:cubicBezTo>
                    <a:lnTo>
                      <a:pt x="8606" y="7406"/>
                    </a:lnTo>
                    <a:cubicBezTo>
                      <a:pt x="8606" y="7373"/>
                      <a:pt x="8640" y="7306"/>
                      <a:pt x="8706" y="7306"/>
                    </a:cubicBezTo>
                    <a:lnTo>
                      <a:pt x="8706" y="7206"/>
                    </a:lnTo>
                    <a:cubicBezTo>
                      <a:pt x="8806" y="7206"/>
                      <a:pt x="8840" y="7173"/>
                      <a:pt x="8940" y="7073"/>
                    </a:cubicBezTo>
                    <a:cubicBezTo>
                      <a:pt x="8973" y="7006"/>
                      <a:pt x="9140" y="6872"/>
                      <a:pt x="9273" y="6806"/>
                    </a:cubicBezTo>
                    <a:lnTo>
                      <a:pt x="9473" y="6672"/>
                    </a:lnTo>
                    <a:lnTo>
                      <a:pt x="9473" y="6572"/>
                    </a:lnTo>
                    <a:cubicBezTo>
                      <a:pt x="9507" y="6572"/>
                      <a:pt x="9607" y="6539"/>
                      <a:pt x="9607" y="6472"/>
                    </a:cubicBezTo>
                    <a:lnTo>
                      <a:pt x="9674" y="6472"/>
                    </a:lnTo>
                    <a:cubicBezTo>
                      <a:pt x="9707" y="6472"/>
                      <a:pt x="9707" y="6405"/>
                      <a:pt x="9807" y="6339"/>
                    </a:cubicBezTo>
                    <a:lnTo>
                      <a:pt x="9874" y="6339"/>
                    </a:lnTo>
                    <a:lnTo>
                      <a:pt x="10007" y="6205"/>
                    </a:lnTo>
                    <a:cubicBezTo>
                      <a:pt x="10107" y="6172"/>
                      <a:pt x="10141" y="6172"/>
                      <a:pt x="10207" y="6072"/>
                    </a:cubicBezTo>
                    <a:cubicBezTo>
                      <a:pt x="10274" y="6039"/>
                      <a:pt x="10341" y="6039"/>
                      <a:pt x="10341" y="5972"/>
                    </a:cubicBezTo>
                    <a:lnTo>
                      <a:pt x="10441" y="5972"/>
                    </a:lnTo>
                    <a:cubicBezTo>
                      <a:pt x="10474" y="5905"/>
                      <a:pt x="10541" y="5905"/>
                      <a:pt x="10541" y="5838"/>
                    </a:cubicBezTo>
                    <a:lnTo>
                      <a:pt x="10641" y="5838"/>
                    </a:lnTo>
                    <a:cubicBezTo>
                      <a:pt x="10674" y="5805"/>
                      <a:pt x="10774" y="5805"/>
                      <a:pt x="10774" y="5705"/>
                    </a:cubicBezTo>
                    <a:lnTo>
                      <a:pt x="10841" y="5705"/>
                    </a:lnTo>
                    <a:cubicBezTo>
                      <a:pt x="10874" y="5672"/>
                      <a:pt x="10975" y="5672"/>
                      <a:pt x="10975" y="5572"/>
                    </a:cubicBezTo>
                    <a:lnTo>
                      <a:pt x="11041" y="5572"/>
                    </a:lnTo>
                    <a:lnTo>
                      <a:pt x="11175" y="5471"/>
                    </a:lnTo>
                    <a:lnTo>
                      <a:pt x="11275" y="5471"/>
                    </a:lnTo>
                    <a:cubicBezTo>
                      <a:pt x="11275" y="5405"/>
                      <a:pt x="11308" y="5405"/>
                      <a:pt x="11375" y="5338"/>
                    </a:cubicBezTo>
                    <a:lnTo>
                      <a:pt x="11475" y="5338"/>
                    </a:lnTo>
                    <a:cubicBezTo>
                      <a:pt x="11475" y="5238"/>
                      <a:pt x="11508" y="5238"/>
                      <a:pt x="11608" y="5238"/>
                    </a:cubicBezTo>
                    <a:lnTo>
                      <a:pt x="11675" y="5171"/>
                    </a:lnTo>
                    <a:lnTo>
                      <a:pt x="11808" y="5071"/>
                    </a:lnTo>
                    <a:lnTo>
                      <a:pt x="11875" y="5004"/>
                    </a:lnTo>
                    <a:cubicBezTo>
                      <a:pt x="11942" y="5004"/>
                      <a:pt x="11942" y="4904"/>
                      <a:pt x="12009" y="4904"/>
                    </a:cubicBezTo>
                    <a:lnTo>
                      <a:pt x="12109" y="4838"/>
                    </a:lnTo>
                    <a:cubicBezTo>
                      <a:pt x="12142" y="4838"/>
                      <a:pt x="12142" y="4738"/>
                      <a:pt x="12209" y="4738"/>
                    </a:cubicBezTo>
                    <a:lnTo>
                      <a:pt x="12309" y="4738"/>
                    </a:lnTo>
                    <a:lnTo>
                      <a:pt x="12442" y="4638"/>
                    </a:lnTo>
                    <a:lnTo>
                      <a:pt x="12509" y="4638"/>
                    </a:lnTo>
                    <a:lnTo>
                      <a:pt x="12642" y="4537"/>
                    </a:lnTo>
                    <a:lnTo>
                      <a:pt x="12709" y="4471"/>
                    </a:lnTo>
                    <a:lnTo>
                      <a:pt x="12843" y="4371"/>
                    </a:lnTo>
                    <a:lnTo>
                      <a:pt x="12943" y="4371"/>
                    </a:lnTo>
                    <a:lnTo>
                      <a:pt x="13143" y="4304"/>
                    </a:lnTo>
                    <a:lnTo>
                      <a:pt x="13209" y="4204"/>
                    </a:lnTo>
                    <a:lnTo>
                      <a:pt x="13343" y="4137"/>
                    </a:lnTo>
                    <a:lnTo>
                      <a:pt x="13443" y="4037"/>
                    </a:lnTo>
                    <a:lnTo>
                      <a:pt x="13543" y="4037"/>
                    </a:lnTo>
                    <a:lnTo>
                      <a:pt x="13643" y="3970"/>
                    </a:lnTo>
                    <a:lnTo>
                      <a:pt x="13777" y="3870"/>
                    </a:lnTo>
                    <a:lnTo>
                      <a:pt x="13843" y="3804"/>
                    </a:lnTo>
                    <a:lnTo>
                      <a:pt x="13977" y="3804"/>
                    </a:lnTo>
                    <a:lnTo>
                      <a:pt x="14043" y="3704"/>
                    </a:lnTo>
                    <a:lnTo>
                      <a:pt x="14277" y="3637"/>
                    </a:lnTo>
                    <a:lnTo>
                      <a:pt x="14344" y="3637"/>
                    </a:lnTo>
                    <a:lnTo>
                      <a:pt x="14477" y="3537"/>
                    </a:lnTo>
                    <a:lnTo>
                      <a:pt x="14544" y="3470"/>
                    </a:lnTo>
                    <a:lnTo>
                      <a:pt x="14677" y="3370"/>
                    </a:lnTo>
                    <a:lnTo>
                      <a:pt x="14777" y="3370"/>
                    </a:lnTo>
                    <a:cubicBezTo>
                      <a:pt x="14844" y="3370"/>
                      <a:pt x="14877" y="3303"/>
                      <a:pt x="14977" y="3303"/>
                    </a:cubicBezTo>
                    <a:close/>
                    <a:moveTo>
                      <a:pt x="29321" y="3103"/>
                    </a:moveTo>
                    <a:lnTo>
                      <a:pt x="29454" y="3203"/>
                    </a:lnTo>
                    <a:lnTo>
                      <a:pt x="29521" y="3203"/>
                    </a:lnTo>
                    <a:lnTo>
                      <a:pt x="29655" y="3270"/>
                    </a:lnTo>
                    <a:lnTo>
                      <a:pt x="29721" y="3370"/>
                    </a:lnTo>
                    <a:lnTo>
                      <a:pt x="29955" y="3437"/>
                    </a:lnTo>
                    <a:lnTo>
                      <a:pt x="30021" y="3437"/>
                    </a:lnTo>
                    <a:lnTo>
                      <a:pt x="30155" y="3537"/>
                    </a:lnTo>
                    <a:lnTo>
                      <a:pt x="30222" y="3603"/>
                    </a:lnTo>
                    <a:lnTo>
                      <a:pt x="30355" y="3603"/>
                    </a:lnTo>
                    <a:lnTo>
                      <a:pt x="30455" y="3704"/>
                    </a:lnTo>
                    <a:lnTo>
                      <a:pt x="30555" y="3804"/>
                    </a:lnTo>
                    <a:lnTo>
                      <a:pt x="30689" y="3870"/>
                    </a:lnTo>
                    <a:lnTo>
                      <a:pt x="30822" y="3870"/>
                    </a:lnTo>
                    <a:lnTo>
                      <a:pt x="30822" y="3970"/>
                    </a:lnTo>
                    <a:lnTo>
                      <a:pt x="31022" y="4037"/>
                    </a:lnTo>
                    <a:lnTo>
                      <a:pt x="31122" y="4137"/>
                    </a:lnTo>
                    <a:lnTo>
                      <a:pt x="31222" y="4204"/>
                    </a:lnTo>
                    <a:lnTo>
                      <a:pt x="31322" y="4204"/>
                    </a:lnTo>
                    <a:lnTo>
                      <a:pt x="31456" y="4304"/>
                    </a:lnTo>
                    <a:lnTo>
                      <a:pt x="31523" y="4371"/>
                    </a:lnTo>
                    <a:lnTo>
                      <a:pt x="31723" y="4471"/>
                    </a:lnTo>
                    <a:lnTo>
                      <a:pt x="31856" y="4571"/>
                    </a:lnTo>
                    <a:lnTo>
                      <a:pt x="31956" y="4571"/>
                    </a:lnTo>
                    <a:lnTo>
                      <a:pt x="32056" y="4671"/>
                    </a:lnTo>
                    <a:lnTo>
                      <a:pt x="32156" y="4738"/>
                    </a:lnTo>
                    <a:cubicBezTo>
                      <a:pt x="32223" y="4738"/>
                      <a:pt x="32290" y="4838"/>
                      <a:pt x="32356" y="4838"/>
                    </a:cubicBezTo>
                    <a:lnTo>
                      <a:pt x="32356" y="4904"/>
                    </a:lnTo>
                    <a:cubicBezTo>
                      <a:pt x="32457" y="4904"/>
                      <a:pt x="32490" y="5004"/>
                      <a:pt x="32557" y="5004"/>
                    </a:cubicBezTo>
                    <a:lnTo>
                      <a:pt x="32557" y="5071"/>
                    </a:lnTo>
                    <a:lnTo>
                      <a:pt x="32790" y="5171"/>
                    </a:lnTo>
                    <a:cubicBezTo>
                      <a:pt x="32857" y="5205"/>
                      <a:pt x="32890" y="5205"/>
                      <a:pt x="32990" y="5305"/>
                    </a:cubicBezTo>
                    <a:lnTo>
                      <a:pt x="33124" y="5405"/>
                    </a:lnTo>
                    <a:lnTo>
                      <a:pt x="33190" y="5405"/>
                    </a:lnTo>
                    <a:lnTo>
                      <a:pt x="33324" y="5538"/>
                    </a:lnTo>
                    <a:lnTo>
                      <a:pt x="33391" y="5538"/>
                    </a:lnTo>
                    <a:cubicBezTo>
                      <a:pt x="33457" y="5572"/>
                      <a:pt x="33524" y="5572"/>
                      <a:pt x="33524" y="5672"/>
                    </a:cubicBezTo>
                    <a:lnTo>
                      <a:pt x="33624" y="5672"/>
                    </a:lnTo>
                    <a:cubicBezTo>
                      <a:pt x="33657" y="5705"/>
                      <a:pt x="33724" y="5705"/>
                      <a:pt x="33724" y="5805"/>
                    </a:cubicBezTo>
                    <a:lnTo>
                      <a:pt x="33824" y="5805"/>
                    </a:lnTo>
                    <a:cubicBezTo>
                      <a:pt x="33858" y="5838"/>
                      <a:pt x="33958" y="5838"/>
                      <a:pt x="33958" y="5905"/>
                    </a:cubicBezTo>
                    <a:lnTo>
                      <a:pt x="34024" y="5905"/>
                    </a:lnTo>
                    <a:cubicBezTo>
                      <a:pt x="34024" y="5972"/>
                      <a:pt x="34058" y="5972"/>
                      <a:pt x="34158" y="6039"/>
                    </a:cubicBezTo>
                    <a:lnTo>
                      <a:pt x="34224" y="6039"/>
                    </a:lnTo>
                    <a:cubicBezTo>
                      <a:pt x="34224" y="6069"/>
                      <a:pt x="34279" y="6072"/>
                      <a:pt x="34339" y="6146"/>
                    </a:cubicBezTo>
                    <a:lnTo>
                      <a:pt x="34339" y="6146"/>
                    </a:lnTo>
                    <a:lnTo>
                      <a:pt x="34325" y="6139"/>
                    </a:lnTo>
                    <a:lnTo>
                      <a:pt x="34325" y="6139"/>
                    </a:lnTo>
                    <a:cubicBezTo>
                      <a:pt x="34330" y="6141"/>
                      <a:pt x="34334" y="6144"/>
                      <a:pt x="34339" y="6146"/>
                    </a:cubicBezTo>
                    <a:lnTo>
                      <a:pt x="34339" y="6146"/>
                    </a:lnTo>
                    <a:cubicBezTo>
                      <a:pt x="34345" y="6154"/>
                      <a:pt x="34352" y="6163"/>
                      <a:pt x="34358" y="6172"/>
                    </a:cubicBezTo>
                    <a:cubicBezTo>
                      <a:pt x="34458" y="6205"/>
                      <a:pt x="34491" y="6305"/>
                      <a:pt x="34558" y="6305"/>
                    </a:cubicBezTo>
                    <a:lnTo>
                      <a:pt x="34691" y="6405"/>
                    </a:lnTo>
                    <a:lnTo>
                      <a:pt x="34792" y="6506"/>
                    </a:lnTo>
                    <a:cubicBezTo>
                      <a:pt x="34825" y="6506"/>
                      <a:pt x="34825" y="6539"/>
                      <a:pt x="34892" y="6639"/>
                    </a:cubicBezTo>
                    <a:lnTo>
                      <a:pt x="34992" y="6639"/>
                    </a:lnTo>
                    <a:cubicBezTo>
                      <a:pt x="35025" y="6706"/>
                      <a:pt x="35192" y="6839"/>
                      <a:pt x="35325" y="6906"/>
                    </a:cubicBezTo>
                    <a:cubicBezTo>
                      <a:pt x="35325" y="6973"/>
                      <a:pt x="35359" y="7039"/>
                      <a:pt x="35459" y="7039"/>
                    </a:cubicBezTo>
                    <a:lnTo>
                      <a:pt x="35459" y="7085"/>
                    </a:lnTo>
                    <a:lnTo>
                      <a:pt x="35459" y="7085"/>
                    </a:lnTo>
                    <a:cubicBezTo>
                      <a:pt x="35440" y="7077"/>
                      <a:pt x="35418" y="7073"/>
                      <a:pt x="35392" y="7073"/>
                    </a:cubicBezTo>
                    <a:lnTo>
                      <a:pt x="35459" y="7117"/>
                    </a:lnTo>
                    <a:lnTo>
                      <a:pt x="35459" y="7085"/>
                    </a:lnTo>
                    <a:lnTo>
                      <a:pt x="35459" y="7085"/>
                    </a:lnTo>
                    <a:cubicBezTo>
                      <a:pt x="35500" y="7103"/>
                      <a:pt x="35528" y="7136"/>
                      <a:pt x="35562" y="7174"/>
                    </a:cubicBezTo>
                    <a:lnTo>
                      <a:pt x="35562" y="7174"/>
                    </a:lnTo>
                    <a:cubicBezTo>
                      <a:pt x="35539" y="7159"/>
                      <a:pt x="35520" y="7150"/>
                      <a:pt x="35500" y="7144"/>
                    </a:cubicBezTo>
                    <a:lnTo>
                      <a:pt x="35500" y="7144"/>
                    </a:lnTo>
                    <a:lnTo>
                      <a:pt x="35592" y="7206"/>
                    </a:lnTo>
                    <a:cubicBezTo>
                      <a:pt x="35581" y="7195"/>
                      <a:pt x="35571" y="7184"/>
                      <a:pt x="35562" y="7174"/>
                    </a:cubicBezTo>
                    <a:lnTo>
                      <a:pt x="35562" y="7174"/>
                    </a:lnTo>
                    <a:cubicBezTo>
                      <a:pt x="35587" y="7190"/>
                      <a:pt x="35617" y="7212"/>
                      <a:pt x="35659" y="7239"/>
                    </a:cubicBezTo>
                    <a:cubicBezTo>
                      <a:pt x="35692" y="7306"/>
                      <a:pt x="35792" y="7306"/>
                      <a:pt x="35792" y="7373"/>
                    </a:cubicBezTo>
                    <a:lnTo>
                      <a:pt x="35859" y="7373"/>
                    </a:lnTo>
                    <a:cubicBezTo>
                      <a:pt x="35859" y="7406"/>
                      <a:pt x="35892" y="7506"/>
                      <a:pt x="35992" y="7506"/>
                    </a:cubicBezTo>
                    <a:lnTo>
                      <a:pt x="35992" y="7573"/>
                    </a:lnTo>
                    <a:cubicBezTo>
                      <a:pt x="36026" y="7640"/>
                      <a:pt x="36126" y="7640"/>
                      <a:pt x="36126" y="7706"/>
                    </a:cubicBezTo>
                    <a:lnTo>
                      <a:pt x="36193" y="7706"/>
                    </a:lnTo>
                    <a:cubicBezTo>
                      <a:pt x="36193" y="7806"/>
                      <a:pt x="36226" y="7840"/>
                      <a:pt x="36326" y="7907"/>
                    </a:cubicBezTo>
                    <a:cubicBezTo>
                      <a:pt x="38327" y="9908"/>
                      <a:pt x="39895" y="12343"/>
                      <a:pt x="40863" y="14978"/>
                    </a:cubicBezTo>
                    <a:cubicBezTo>
                      <a:pt x="39995" y="14078"/>
                      <a:pt x="38794" y="13177"/>
                      <a:pt x="37493" y="12410"/>
                    </a:cubicBezTo>
                    <a:cubicBezTo>
                      <a:pt x="36359" y="11709"/>
                      <a:pt x="35058" y="11075"/>
                      <a:pt x="33624" y="10542"/>
                    </a:cubicBezTo>
                    <a:cubicBezTo>
                      <a:pt x="33157" y="9174"/>
                      <a:pt x="32523" y="7840"/>
                      <a:pt x="31856" y="6506"/>
                    </a:cubicBezTo>
                    <a:cubicBezTo>
                      <a:pt x="31122" y="5205"/>
                      <a:pt x="30188" y="4070"/>
                      <a:pt x="29321" y="3103"/>
                    </a:cubicBezTo>
                    <a:close/>
                    <a:moveTo>
                      <a:pt x="22116" y="10542"/>
                    </a:moveTo>
                    <a:cubicBezTo>
                      <a:pt x="23150" y="10542"/>
                      <a:pt x="24117" y="10575"/>
                      <a:pt x="25151" y="10675"/>
                    </a:cubicBezTo>
                    <a:cubicBezTo>
                      <a:pt x="25385" y="12376"/>
                      <a:pt x="25618" y="14311"/>
                      <a:pt x="25685" y="16379"/>
                    </a:cubicBezTo>
                    <a:cubicBezTo>
                      <a:pt x="24518" y="16379"/>
                      <a:pt x="23350" y="16313"/>
                      <a:pt x="22116" y="16313"/>
                    </a:cubicBezTo>
                    <a:cubicBezTo>
                      <a:pt x="20848" y="16313"/>
                      <a:pt x="19614" y="16379"/>
                      <a:pt x="18447" y="16379"/>
                    </a:cubicBezTo>
                    <a:cubicBezTo>
                      <a:pt x="18613" y="14344"/>
                      <a:pt x="18813" y="12376"/>
                      <a:pt x="19047" y="10675"/>
                    </a:cubicBezTo>
                    <a:cubicBezTo>
                      <a:pt x="20014" y="10642"/>
                      <a:pt x="21048" y="10542"/>
                      <a:pt x="22116" y="10542"/>
                    </a:cubicBezTo>
                    <a:close/>
                    <a:moveTo>
                      <a:pt x="17012" y="10975"/>
                    </a:moveTo>
                    <a:cubicBezTo>
                      <a:pt x="16779" y="12677"/>
                      <a:pt x="16612" y="14545"/>
                      <a:pt x="16478" y="16546"/>
                    </a:cubicBezTo>
                    <a:cubicBezTo>
                      <a:pt x="14477" y="16679"/>
                      <a:pt x="12609" y="16813"/>
                      <a:pt x="10874" y="17080"/>
                    </a:cubicBezTo>
                    <a:cubicBezTo>
                      <a:pt x="11141" y="15312"/>
                      <a:pt x="11542" y="13644"/>
                      <a:pt x="12042" y="12143"/>
                    </a:cubicBezTo>
                    <a:cubicBezTo>
                      <a:pt x="13643" y="11576"/>
                      <a:pt x="15311" y="11242"/>
                      <a:pt x="17012" y="10975"/>
                    </a:cubicBezTo>
                    <a:close/>
                    <a:moveTo>
                      <a:pt x="27153" y="10975"/>
                    </a:moveTo>
                    <a:cubicBezTo>
                      <a:pt x="28921" y="11242"/>
                      <a:pt x="30589" y="11576"/>
                      <a:pt x="32090" y="12143"/>
                    </a:cubicBezTo>
                    <a:cubicBezTo>
                      <a:pt x="32557" y="13644"/>
                      <a:pt x="32990" y="15312"/>
                      <a:pt x="33257" y="17080"/>
                    </a:cubicBezTo>
                    <a:cubicBezTo>
                      <a:pt x="31556" y="16846"/>
                      <a:pt x="29688" y="16679"/>
                      <a:pt x="27686" y="16546"/>
                    </a:cubicBezTo>
                    <a:cubicBezTo>
                      <a:pt x="27620" y="14545"/>
                      <a:pt x="27386" y="12677"/>
                      <a:pt x="27153" y="10975"/>
                    </a:cubicBezTo>
                    <a:close/>
                    <a:moveTo>
                      <a:pt x="9707" y="13010"/>
                    </a:moveTo>
                    <a:cubicBezTo>
                      <a:pt x="9373" y="14378"/>
                      <a:pt x="9107" y="15912"/>
                      <a:pt x="8873" y="17413"/>
                    </a:cubicBezTo>
                    <a:cubicBezTo>
                      <a:pt x="8206" y="17480"/>
                      <a:pt x="7605" y="17647"/>
                      <a:pt x="6972" y="17747"/>
                    </a:cubicBezTo>
                    <a:cubicBezTo>
                      <a:pt x="5204" y="18181"/>
                      <a:pt x="3769" y="18681"/>
                      <a:pt x="2669" y="19215"/>
                    </a:cubicBezTo>
                    <a:cubicBezTo>
                      <a:pt x="3536" y="17313"/>
                      <a:pt x="5304" y="15512"/>
                      <a:pt x="7706" y="14078"/>
                    </a:cubicBezTo>
                    <a:cubicBezTo>
                      <a:pt x="8339" y="13711"/>
                      <a:pt x="9006" y="13344"/>
                      <a:pt x="9707" y="13010"/>
                    </a:cubicBezTo>
                    <a:close/>
                    <a:moveTo>
                      <a:pt x="34425" y="13044"/>
                    </a:moveTo>
                    <a:lnTo>
                      <a:pt x="34425" y="13044"/>
                    </a:lnTo>
                    <a:cubicBezTo>
                      <a:pt x="35225" y="13377"/>
                      <a:pt x="35892" y="13711"/>
                      <a:pt x="36526" y="14144"/>
                    </a:cubicBezTo>
                    <a:cubicBezTo>
                      <a:pt x="38894" y="15512"/>
                      <a:pt x="40696" y="17313"/>
                      <a:pt x="41563" y="19215"/>
                    </a:cubicBezTo>
                    <a:cubicBezTo>
                      <a:pt x="40396" y="18614"/>
                      <a:pt x="38961" y="18181"/>
                      <a:pt x="37227" y="17747"/>
                    </a:cubicBezTo>
                    <a:cubicBezTo>
                      <a:pt x="36660" y="17647"/>
                      <a:pt x="35992" y="17513"/>
                      <a:pt x="35359" y="17413"/>
                    </a:cubicBezTo>
                    <a:cubicBezTo>
                      <a:pt x="35158" y="15912"/>
                      <a:pt x="34858" y="14378"/>
                      <a:pt x="34425" y="13044"/>
                    </a:cubicBezTo>
                    <a:close/>
                    <a:moveTo>
                      <a:pt x="35525" y="19381"/>
                    </a:moveTo>
                    <a:cubicBezTo>
                      <a:pt x="35959" y="19548"/>
                      <a:pt x="36359" y="19582"/>
                      <a:pt x="36793" y="19682"/>
                    </a:cubicBezTo>
                    <a:cubicBezTo>
                      <a:pt x="40062" y="20482"/>
                      <a:pt x="42163" y="21349"/>
                      <a:pt x="42163" y="22183"/>
                    </a:cubicBezTo>
                    <a:cubicBezTo>
                      <a:pt x="42163" y="23017"/>
                      <a:pt x="40062" y="23851"/>
                      <a:pt x="36793" y="24585"/>
                    </a:cubicBezTo>
                    <a:cubicBezTo>
                      <a:pt x="36359" y="24719"/>
                      <a:pt x="35959" y="24819"/>
                      <a:pt x="35525" y="24819"/>
                    </a:cubicBezTo>
                    <a:cubicBezTo>
                      <a:pt x="35592" y="23918"/>
                      <a:pt x="35592" y="23017"/>
                      <a:pt x="35592" y="22150"/>
                    </a:cubicBezTo>
                    <a:cubicBezTo>
                      <a:pt x="35592" y="21249"/>
                      <a:pt x="35592" y="20249"/>
                      <a:pt x="35525" y="19381"/>
                    </a:cubicBezTo>
                    <a:close/>
                    <a:moveTo>
                      <a:pt x="8673" y="19415"/>
                    </a:moveTo>
                    <a:cubicBezTo>
                      <a:pt x="8606" y="20349"/>
                      <a:pt x="8506" y="21316"/>
                      <a:pt x="8539" y="22250"/>
                    </a:cubicBezTo>
                    <a:cubicBezTo>
                      <a:pt x="8539" y="23117"/>
                      <a:pt x="8606" y="24051"/>
                      <a:pt x="8673" y="24919"/>
                    </a:cubicBezTo>
                    <a:cubicBezTo>
                      <a:pt x="8206" y="24852"/>
                      <a:pt x="7806" y="24752"/>
                      <a:pt x="7372" y="24652"/>
                    </a:cubicBezTo>
                    <a:cubicBezTo>
                      <a:pt x="4103" y="23885"/>
                      <a:pt x="2001" y="23051"/>
                      <a:pt x="2001" y="22217"/>
                    </a:cubicBezTo>
                    <a:cubicBezTo>
                      <a:pt x="2001" y="21383"/>
                      <a:pt x="4103" y="20482"/>
                      <a:pt x="7372" y="19715"/>
                    </a:cubicBezTo>
                    <a:cubicBezTo>
                      <a:pt x="7806" y="19648"/>
                      <a:pt x="8173" y="19548"/>
                      <a:pt x="8673" y="19415"/>
                    </a:cubicBezTo>
                    <a:close/>
                    <a:moveTo>
                      <a:pt x="16312" y="18547"/>
                    </a:moveTo>
                    <a:cubicBezTo>
                      <a:pt x="16312" y="19715"/>
                      <a:pt x="16212" y="20916"/>
                      <a:pt x="16212" y="22183"/>
                    </a:cubicBezTo>
                    <a:cubicBezTo>
                      <a:pt x="16212" y="23418"/>
                      <a:pt x="16312" y="24685"/>
                      <a:pt x="16312" y="25853"/>
                    </a:cubicBezTo>
                    <a:cubicBezTo>
                      <a:pt x="14310" y="25719"/>
                      <a:pt x="12342" y="25519"/>
                      <a:pt x="10641" y="25219"/>
                    </a:cubicBezTo>
                    <a:cubicBezTo>
                      <a:pt x="10574" y="24252"/>
                      <a:pt x="10508" y="23184"/>
                      <a:pt x="10508" y="22183"/>
                    </a:cubicBezTo>
                    <a:cubicBezTo>
                      <a:pt x="10508" y="21183"/>
                      <a:pt x="10541" y="20149"/>
                      <a:pt x="10641" y="19081"/>
                    </a:cubicBezTo>
                    <a:cubicBezTo>
                      <a:pt x="12376" y="18881"/>
                      <a:pt x="14310" y="18681"/>
                      <a:pt x="16312" y="18547"/>
                    </a:cubicBezTo>
                    <a:close/>
                    <a:moveTo>
                      <a:pt x="27853" y="18547"/>
                    </a:moveTo>
                    <a:lnTo>
                      <a:pt x="27853" y="18547"/>
                    </a:lnTo>
                    <a:cubicBezTo>
                      <a:pt x="29888" y="18681"/>
                      <a:pt x="31789" y="18881"/>
                      <a:pt x="33557" y="19081"/>
                    </a:cubicBezTo>
                    <a:cubicBezTo>
                      <a:pt x="33624" y="20149"/>
                      <a:pt x="33657" y="21183"/>
                      <a:pt x="33657" y="22217"/>
                    </a:cubicBezTo>
                    <a:cubicBezTo>
                      <a:pt x="33657" y="23251"/>
                      <a:pt x="33657" y="24318"/>
                      <a:pt x="33557" y="25252"/>
                    </a:cubicBezTo>
                    <a:cubicBezTo>
                      <a:pt x="31789" y="25552"/>
                      <a:pt x="29955" y="25753"/>
                      <a:pt x="27853" y="25886"/>
                    </a:cubicBezTo>
                    <a:cubicBezTo>
                      <a:pt x="27953" y="24719"/>
                      <a:pt x="27953" y="23484"/>
                      <a:pt x="27953" y="22217"/>
                    </a:cubicBezTo>
                    <a:cubicBezTo>
                      <a:pt x="27953" y="20983"/>
                      <a:pt x="27953" y="19715"/>
                      <a:pt x="27853" y="18547"/>
                    </a:cubicBezTo>
                    <a:close/>
                    <a:moveTo>
                      <a:pt x="22082" y="18314"/>
                    </a:moveTo>
                    <a:cubicBezTo>
                      <a:pt x="23317" y="18314"/>
                      <a:pt x="24551" y="18381"/>
                      <a:pt x="25818" y="18381"/>
                    </a:cubicBezTo>
                    <a:cubicBezTo>
                      <a:pt x="25885" y="19648"/>
                      <a:pt x="25885" y="20882"/>
                      <a:pt x="25885" y="22183"/>
                    </a:cubicBezTo>
                    <a:cubicBezTo>
                      <a:pt x="25885" y="23384"/>
                      <a:pt x="25885" y="24719"/>
                      <a:pt x="25818" y="25886"/>
                    </a:cubicBezTo>
                    <a:cubicBezTo>
                      <a:pt x="24584" y="25953"/>
                      <a:pt x="23350" y="25953"/>
                      <a:pt x="22082" y="25953"/>
                    </a:cubicBezTo>
                    <a:cubicBezTo>
                      <a:pt x="20815" y="25953"/>
                      <a:pt x="19547" y="25953"/>
                      <a:pt x="18313" y="25886"/>
                    </a:cubicBezTo>
                    <a:cubicBezTo>
                      <a:pt x="18313" y="24719"/>
                      <a:pt x="18213" y="23418"/>
                      <a:pt x="18213" y="22183"/>
                    </a:cubicBezTo>
                    <a:cubicBezTo>
                      <a:pt x="18213" y="20882"/>
                      <a:pt x="18313" y="19648"/>
                      <a:pt x="18313" y="18381"/>
                    </a:cubicBezTo>
                    <a:cubicBezTo>
                      <a:pt x="19547" y="18381"/>
                      <a:pt x="20815" y="18314"/>
                      <a:pt x="22082" y="18314"/>
                    </a:cubicBezTo>
                    <a:close/>
                    <a:moveTo>
                      <a:pt x="2669" y="25119"/>
                    </a:moveTo>
                    <a:lnTo>
                      <a:pt x="2669" y="25119"/>
                    </a:lnTo>
                    <a:cubicBezTo>
                      <a:pt x="3803" y="25686"/>
                      <a:pt x="5270" y="26186"/>
                      <a:pt x="6972" y="26520"/>
                    </a:cubicBezTo>
                    <a:cubicBezTo>
                      <a:pt x="7605" y="26653"/>
                      <a:pt x="8173" y="26787"/>
                      <a:pt x="8873" y="26920"/>
                    </a:cubicBezTo>
                    <a:cubicBezTo>
                      <a:pt x="9107" y="28488"/>
                      <a:pt x="9340" y="29889"/>
                      <a:pt x="9707" y="31257"/>
                    </a:cubicBezTo>
                    <a:cubicBezTo>
                      <a:pt x="9006" y="30956"/>
                      <a:pt x="8339" y="30556"/>
                      <a:pt x="7706" y="30222"/>
                    </a:cubicBezTo>
                    <a:cubicBezTo>
                      <a:pt x="5304" y="28821"/>
                      <a:pt x="3536" y="27054"/>
                      <a:pt x="2669" y="25119"/>
                    </a:cubicBezTo>
                    <a:close/>
                    <a:moveTo>
                      <a:pt x="41530" y="25152"/>
                    </a:moveTo>
                    <a:cubicBezTo>
                      <a:pt x="40662" y="27087"/>
                      <a:pt x="38861" y="28821"/>
                      <a:pt x="36526" y="30222"/>
                    </a:cubicBezTo>
                    <a:cubicBezTo>
                      <a:pt x="35892" y="30556"/>
                      <a:pt x="35192" y="30990"/>
                      <a:pt x="34458" y="31257"/>
                    </a:cubicBezTo>
                    <a:cubicBezTo>
                      <a:pt x="34825" y="29889"/>
                      <a:pt x="35125" y="28421"/>
                      <a:pt x="35325" y="26920"/>
                    </a:cubicBezTo>
                    <a:cubicBezTo>
                      <a:pt x="35959" y="26820"/>
                      <a:pt x="36660" y="26653"/>
                      <a:pt x="37193" y="26520"/>
                    </a:cubicBezTo>
                    <a:cubicBezTo>
                      <a:pt x="38894" y="26186"/>
                      <a:pt x="40362" y="25686"/>
                      <a:pt x="41530" y="25152"/>
                    </a:cubicBezTo>
                    <a:close/>
                    <a:moveTo>
                      <a:pt x="10841" y="27320"/>
                    </a:moveTo>
                    <a:lnTo>
                      <a:pt x="10841" y="27320"/>
                    </a:lnTo>
                    <a:cubicBezTo>
                      <a:pt x="12542" y="27521"/>
                      <a:pt x="14444" y="27721"/>
                      <a:pt x="16445" y="27854"/>
                    </a:cubicBezTo>
                    <a:cubicBezTo>
                      <a:pt x="16612" y="29856"/>
                      <a:pt x="16712" y="31690"/>
                      <a:pt x="16979" y="33425"/>
                    </a:cubicBezTo>
                    <a:cubicBezTo>
                      <a:pt x="15278" y="33158"/>
                      <a:pt x="13610" y="32758"/>
                      <a:pt x="12009" y="32257"/>
                    </a:cubicBezTo>
                    <a:cubicBezTo>
                      <a:pt x="11542" y="30689"/>
                      <a:pt x="11141" y="29022"/>
                      <a:pt x="10841" y="27320"/>
                    </a:cubicBezTo>
                    <a:close/>
                    <a:moveTo>
                      <a:pt x="33290" y="27320"/>
                    </a:moveTo>
                    <a:lnTo>
                      <a:pt x="33290" y="27320"/>
                    </a:lnTo>
                    <a:cubicBezTo>
                      <a:pt x="32990" y="29022"/>
                      <a:pt x="32557" y="30689"/>
                      <a:pt x="32123" y="32257"/>
                    </a:cubicBezTo>
                    <a:cubicBezTo>
                      <a:pt x="30622" y="32724"/>
                      <a:pt x="28954" y="33158"/>
                      <a:pt x="27153" y="33425"/>
                    </a:cubicBezTo>
                    <a:cubicBezTo>
                      <a:pt x="27386" y="31724"/>
                      <a:pt x="27620" y="29856"/>
                      <a:pt x="27686" y="27854"/>
                    </a:cubicBezTo>
                    <a:cubicBezTo>
                      <a:pt x="29688" y="27721"/>
                      <a:pt x="31556" y="27521"/>
                      <a:pt x="33290" y="27320"/>
                    </a:cubicBezTo>
                    <a:close/>
                    <a:moveTo>
                      <a:pt x="18447" y="27887"/>
                    </a:moveTo>
                    <a:cubicBezTo>
                      <a:pt x="19614" y="27988"/>
                      <a:pt x="20848" y="27988"/>
                      <a:pt x="22116" y="27988"/>
                    </a:cubicBezTo>
                    <a:cubicBezTo>
                      <a:pt x="23350" y="27988"/>
                      <a:pt x="24518" y="27988"/>
                      <a:pt x="25685" y="27887"/>
                    </a:cubicBezTo>
                    <a:lnTo>
                      <a:pt x="25685" y="27887"/>
                    </a:lnTo>
                    <a:cubicBezTo>
                      <a:pt x="25585" y="29989"/>
                      <a:pt x="25385" y="31890"/>
                      <a:pt x="25151" y="33592"/>
                    </a:cubicBezTo>
                    <a:cubicBezTo>
                      <a:pt x="24117" y="33725"/>
                      <a:pt x="23150" y="33725"/>
                      <a:pt x="22116" y="33725"/>
                    </a:cubicBezTo>
                    <a:cubicBezTo>
                      <a:pt x="21048" y="33725"/>
                      <a:pt x="20014" y="33725"/>
                      <a:pt x="19047" y="33592"/>
                    </a:cubicBezTo>
                    <a:cubicBezTo>
                      <a:pt x="18780" y="31890"/>
                      <a:pt x="18547" y="29989"/>
                      <a:pt x="18447" y="27887"/>
                    </a:cubicBezTo>
                    <a:close/>
                    <a:moveTo>
                      <a:pt x="8606" y="37161"/>
                    </a:moveTo>
                    <a:cubicBezTo>
                      <a:pt x="8606" y="37176"/>
                      <a:pt x="8609" y="37187"/>
                      <a:pt x="8615" y="37197"/>
                    </a:cubicBezTo>
                    <a:lnTo>
                      <a:pt x="8615" y="37197"/>
                    </a:lnTo>
                    <a:cubicBezTo>
                      <a:pt x="8638" y="37207"/>
                      <a:pt x="8660" y="37215"/>
                      <a:pt x="8673" y="37228"/>
                    </a:cubicBezTo>
                    <a:lnTo>
                      <a:pt x="8673" y="37228"/>
                    </a:lnTo>
                    <a:lnTo>
                      <a:pt x="8606" y="37161"/>
                    </a:lnTo>
                    <a:close/>
                    <a:moveTo>
                      <a:pt x="9674" y="38061"/>
                    </a:moveTo>
                    <a:lnTo>
                      <a:pt x="9807" y="38195"/>
                    </a:lnTo>
                    <a:cubicBezTo>
                      <a:pt x="9740" y="38195"/>
                      <a:pt x="9740" y="38162"/>
                      <a:pt x="9674" y="38061"/>
                    </a:cubicBezTo>
                    <a:close/>
                    <a:moveTo>
                      <a:pt x="3269" y="29355"/>
                    </a:moveTo>
                    <a:cubicBezTo>
                      <a:pt x="4203" y="30289"/>
                      <a:pt x="5337" y="31123"/>
                      <a:pt x="6638" y="31957"/>
                    </a:cubicBezTo>
                    <a:cubicBezTo>
                      <a:pt x="7839" y="32691"/>
                      <a:pt x="9140" y="33258"/>
                      <a:pt x="10508" y="33758"/>
                    </a:cubicBezTo>
                    <a:cubicBezTo>
                      <a:pt x="11108" y="35226"/>
                      <a:pt x="11642" y="36527"/>
                      <a:pt x="12376" y="37895"/>
                    </a:cubicBezTo>
                    <a:cubicBezTo>
                      <a:pt x="13143" y="39129"/>
                      <a:pt x="13977" y="40296"/>
                      <a:pt x="14944" y="41264"/>
                    </a:cubicBezTo>
                    <a:lnTo>
                      <a:pt x="14711" y="41197"/>
                    </a:lnTo>
                    <a:lnTo>
                      <a:pt x="14644" y="41097"/>
                    </a:lnTo>
                    <a:lnTo>
                      <a:pt x="14510" y="41030"/>
                    </a:lnTo>
                    <a:lnTo>
                      <a:pt x="14444" y="41030"/>
                    </a:lnTo>
                    <a:lnTo>
                      <a:pt x="14310" y="40930"/>
                    </a:lnTo>
                    <a:lnTo>
                      <a:pt x="14210" y="40930"/>
                    </a:lnTo>
                    <a:lnTo>
                      <a:pt x="14010" y="40797"/>
                    </a:lnTo>
                    <a:lnTo>
                      <a:pt x="13943" y="40797"/>
                    </a:lnTo>
                    <a:lnTo>
                      <a:pt x="13810" y="40730"/>
                    </a:lnTo>
                    <a:lnTo>
                      <a:pt x="13710" y="40730"/>
                    </a:lnTo>
                    <a:lnTo>
                      <a:pt x="13610" y="40630"/>
                    </a:lnTo>
                    <a:lnTo>
                      <a:pt x="13510" y="40563"/>
                    </a:lnTo>
                    <a:lnTo>
                      <a:pt x="13376" y="40463"/>
                    </a:lnTo>
                    <a:lnTo>
                      <a:pt x="13310" y="40463"/>
                    </a:lnTo>
                    <a:lnTo>
                      <a:pt x="13176" y="40396"/>
                    </a:lnTo>
                    <a:lnTo>
                      <a:pt x="13109" y="40296"/>
                    </a:lnTo>
                    <a:lnTo>
                      <a:pt x="12876" y="40230"/>
                    </a:lnTo>
                    <a:lnTo>
                      <a:pt x="12809" y="40130"/>
                    </a:lnTo>
                    <a:lnTo>
                      <a:pt x="12676" y="40063"/>
                    </a:lnTo>
                    <a:lnTo>
                      <a:pt x="12609" y="40063"/>
                    </a:lnTo>
                    <a:lnTo>
                      <a:pt x="12476" y="39963"/>
                    </a:lnTo>
                    <a:lnTo>
                      <a:pt x="12476" y="39896"/>
                    </a:lnTo>
                    <a:lnTo>
                      <a:pt x="12376" y="39896"/>
                    </a:lnTo>
                    <a:lnTo>
                      <a:pt x="12275" y="39829"/>
                    </a:lnTo>
                    <a:lnTo>
                      <a:pt x="12175" y="39829"/>
                    </a:lnTo>
                    <a:lnTo>
                      <a:pt x="12042" y="39696"/>
                    </a:lnTo>
                    <a:lnTo>
                      <a:pt x="11975" y="39696"/>
                    </a:lnTo>
                    <a:lnTo>
                      <a:pt x="11842" y="39563"/>
                    </a:lnTo>
                    <a:lnTo>
                      <a:pt x="11775" y="39563"/>
                    </a:lnTo>
                    <a:cubicBezTo>
                      <a:pt x="11708" y="39563"/>
                      <a:pt x="11708" y="39496"/>
                      <a:pt x="11642" y="39496"/>
                    </a:cubicBezTo>
                    <a:lnTo>
                      <a:pt x="11542" y="39396"/>
                    </a:lnTo>
                    <a:lnTo>
                      <a:pt x="11442" y="39329"/>
                    </a:lnTo>
                    <a:lnTo>
                      <a:pt x="11341" y="39229"/>
                    </a:lnTo>
                    <a:cubicBezTo>
                      <a:pt x="11308" y="39229"/>
                      <a:pt x="11208" y="39162"/>
                      <a:pt x="11208" y="39162"/>
                    </a:cubicBezTo>
                    <a:lnTo>
                      <a:pt x="11141" y="39162"/>
                    </a:lnTo>
                    <a:lnTo>
                      <a:pt x="11141" y="39062"/>
                    </a:lnTo>
                    <a:lnTo>
                      <a:pt x="11008" y="38995"/>
                    </a:lnTo>
                    <a:lnTo>
                      <a:pt x="10941" y="38995"/>
                    </a:lnTo>
                    <a:lnTo>
                      <a:pt x="10808" y="38862"/>
                    </a:lnTo>
                    <a:lnTo>
                      <a:pt x="10708" y="38862"/>
                    </a:lnTo>
                    <a:cubicBezTo>
                      <a:pt x="10708" y="38829"/>
                      <a:pt x="10674" y="38829"/>
                      <a:pt x="10608" y="38729"/>
                    </a:cubicBezTo>
                    <a:lnTo>
                      <a:pt x="10508" y="38729"/>
                    </a:lnTo>
                    <a:cubicBezTo>
                      <a:pt x="10508" y="38695"/>
                      <a:pt x="10474" y="38595"/>
                      <a:pt x="10374" y="38595"/>
                    </a:cubicBezTo>
                    <a:lnTo>
                      <a:pt x="10307" y="38528"/>
                    </a:lnTo>
                    <a:cubicBezTo>
                      <a:pt x="10307" y="38528"/>
                      <a:pt x="10274" y="38428"/>
                      <a:pt x="10174" y="38428"/>
                    </a:cubicBezTo>
                    <a:cubicBezTo>
                      <a:pt x="10107" y="38395"/>
                      <a:pt x="10041" y="38328"/>
                      <a:pt x="9974" y="38328"/>
                    </a:cubicBezTo>
                    <a:lnTo>
                      <a:pt x="9974" y="38228"/>
                    </a:lnTo>
                    <a:cubicBezTo>
                      <a:pt x="9940" y="38228"/>
                      <a:pt x="9840" y="38162"/>
                      <a:pt x="9840" y="38162"/>
                    </a:cubicBezTo>
                    <a:lnTo>
                      <a:pt x="9774" y="38061"/>
                    </a:lnTo>
                    <a:cubicBezTo>
                      <a:pt x="9707" y="38061"/>
                      <a:pt x="9707" y="38028"/>
                      <a:pt x="9640" y="37928"/>
                    </a:cubicBezTo>
                    <a:lnTo>
                      <a:pt x="9540" y="37928"/>
                    </a:lnTo>
                    <a:lnTo>
                      <a:pt x="9440" y="37828"/>
                    </a:lnTo>
                    <a:cubicBezTo>
                      <a:pt x="9340" y="37761"/>
                      <a:pt x="9307" y="37761"/>
                      <a:pt x="9207" y="37695"/>
                    </a:cubicBezTo>
                    <a:cubicBezTo>
                      <a:pt x="9107" y="37561"/>
                      <a:pt x="8973" y="37494"/>
                      <a:pt x="8873" y="37361"/>
                    </a:cubicBezTo>
                    <a:cubicBezTo>
                      <a:pt x="8807" y="37361"/>
                      <a:pt x="8773" y="37328"/>
                      <a:pt x="8675" y="37229"/>
                    </a:cubicBezTo>
                    <a:lnTo>
                      <a:pt x="8675" y="37229"/>
                    </a:lnTo>
                    <a:lnTo>
                      <a:pt x="8706" y="37261"/>
                    </a:lnTo>
                    <a:cubicBezTo>
                      <a:pt x="8680" y="37235"/>
                      <a:pt x="8634" y="37229"/>
                      <a:pt x="8615" y="37197"/>
                    </a:cubicBezTo>
                    <a:lnTo>
                      <a:pt x="8615" y="37197"/>
                    </a:lnTo>
                    <a:cubicBezTo>
                      <a:pt x="8578" y="37180"/>
                      <a:pt x="8539" y="37156"/>
                      <a:pt x="8539" y="37094"/>
                    </a:cubicBezTo>
                    <a:lnTo>
                      <a:pt x="8473" y="37094"/>
                    </a:lnTo>
                    <a:cubicBezTo>
                      <a:pt x="8473" y="37027"/>
                      <a:pt x="8439" y="36994"/>
                      <a:pt x="8339" y="36894"/>
                    </a:cubicBezTo>
                    <a:cubicBezTo>
                      <a:pt x="8306" y="36861"/>
                      <a:pt x="8206" y="36861"/>
                      <a:pt x="8206" y="36761"/>
                    </a:cubicBezTo>
                    <a:lnTo>
                      <a:pt x="8139" y="36761"/>
                    </a:lnTo>
                    <a:cubicBezTo>
                      <a:pt x="8072" y="36727"/>
                      <a:pt x="8072" y="36627"/>
                      <a:pt x="8006" y="36627"/>
                    </a:cubicBezTo>
                    <a:lnTo>
                      <a:pt x="8006" y="36560"/>
                    </a:lnTo>
                    <a:cubicBezTo>
                      <a:pt x="7939" y="36560"/>
                      <a:pt x="7872" y="36527"/>
                      <a:pt x="7806" y="36427"/>
                    </a:cubicBezTo>
                    <a:cubicBezTo>
                      <a:pt x="5871" y="34426"/>
                      <a:pt x="4303" y="32024"/>
                      <a:pt x="3269" y="29355"/>
                    </a:cubicBezTo>
                    <a:close/>
                    <a:moveTo>
                      <a:pt x="31189" y="34592"/>
                    </a:moveTo>
                    <a:lnTo>
                      <a:pt x="31189" y="34592"/>
                    </a:lnTo>
                    <a:cubicBezTo>
                      <a:pt x="30855" y="35259"/>
                      <a:pt x="30522" y="36060"/>
                      <a:pt x="30055" y="36660"/>
                    </a:cubicBezTo>
                    <a:cubicBezTo>
                      <a:pt x="28687" y="39029"/>
                      <a:pt x="26886" y="40830"/>
                      <a:pt x="24985" y="41697"/>
                    </a:cubicBezTo>
                    <a:cubicBezTo>
                      <a:pt x="25552" y="40597"/>
                      <a:pt x="26019" y="39062"/>
                      <a:pt x="26452" y="37361"/>
                    </a:cubicBezTo>
                    <a:cubicBezTo>
                      <a:pt x="26552" y="36761"/>
                      <a:pt x="26719" y="36093"/>
                      <a:pt x="26853" y="35493"/>
                    </a:cubicBezTo>
                    <a:cubicBezTo>
                      <a:pt x="28354" y="35326"/>
                      <a:pt x="29821" y="34926"/>
                      <a:pt x="31189" y="34592"/>
                    </a:cubicBezTo>
                    <a:close/>
                    <a:moveTo>
                      <a:pt x="13009" y="34592"/>
                    </a:moveTo>
                    <a:lnTo>
                      <a:pt x="13009" y="34592"/>
                    </a:lnTo>
                    <a:cubicBezTo>
                      <a:pt x="14377" y="34926"/>
                      <a:pt x="15845" y="35259"/>
                      <a:pt x="17346" y="35493"/>
                    </a:cubicBezTo>
                    <a:cubicBezTo>
                      <a:pt x="17446" y="36093"/>
                      <a:pt x="17546" y="36827"/>
                      <a:pt x="17679" y="37394"/>
                    </a:cubicBezTo>
                    <a:cubicBezTo>
                      <a:pt x="18080" y="39096"/>
                      <a:pt x="18580" y="40663"/>
                      <a:pt x="19147" y="41731"/>
                    </a:cubicBezTo>
                    <a:cubicBezTo>
                      <a:pt x="17212" y="40830"/>
                      <a:pt x="15511" y="39029"/>
                      <a:pt x="14043" y="36694"/>
                    </a:cubicBezTo>
                    <a:cubicBezTo>
                      <a:pt x="13710" y="36060"/>
                      <a:pt x="13310" y="35326"/>
                      <a:pt x="13009" y="34592"/>
                    </a:cubicBezTo>
                    <a:close/>
                    <a:moveTo>
                      <a:pt x="24818" y="35693"/>
                    </a:moveTo>
                    <a:lnTo>
                      <a:pt x="24818" y="35693"/>
                    </a:lnTo>
                    <a:cubicBezTo>
                      <a:pt x="24718" y="36093"/>
                      <a:pt x="24618" y="36527"/>
                      <a:pt x="24618" y="36927"/>
                    </a:cubicBezTo>
                    <a:cubicBezTo>
                      <a:pt x="23850" y="40330"/>
                      <a:pt x="22950" y="42398"/>
                      <a:pt x="22183" y="42398"/>
                    </a:cubicBezTo>
                    <a:cubicBezTo>
                      <a:pt x="21349" y="42398"/>
                      <a:pt x="20448" y="40330"/>
                      <a:pt x="19681" y="36927"/>
                    </a:cubicBezTo>
                    <a:cubicBezTo>
                      <a:pt x="19614" y="36527"/>
                      <a:pt x="19547" y="36093"/>
                      <a:pt x="19481" y="35693"/>
                    </a:cubicBezTo>
                    <a:lnTo>
                      <a:pt x="19481" y="35693"/>
                    </a:lnTo>
                    <a:cubicBezTo>
                      <a:pt x="20281" y="35760"/>
                      <a:pt x="21182" y="35760"/>
                      <a:pt x="22149" y="35760"/>
                    </a:cubicBezTo>
                    <a:cubicBezTo>
                      <a:pt x="23016" y="35760"/>
                      <a:pt x="23950" y="35760"/>
                      <a:pt x="24818" y="35693"/>
                    </a:cubicBezTo>
                    <a:close/>
                    <a:moveTo>
                      <a:pt x="22116" y="1"/>
                    </a:moveTo>
                    <a:cubicBezTo>
                      <a:pt x="15978" y="1"/>
                      <a:pt x="10474" y="2469"/>
                      <a:pt x="6471" y="6472"/>
                    </a:cubicBezTo>
                    <a:cubicBezTo>
                      <a:pt x="2502" y="10475"/>
                      <a:pt x="0" y="16046"/>
                      <a:pt x="0" y="22183"/>
                    </a:cubicBezTo>
                    <a:cubicBezTo>
                      <a:pt x="0" y="22917"/>
                      <a:pt x="33" y="23751"/>
                      <a:pt x="133" y="24518"/>
                    </a:cubicBezTo>
                    <a:cubicBezTo>
                      <a:pt x="1701" y="34826"/>
                      <a:pt x="10508" y="42665"/>
                      <a:pt x="21148" y="42665"/>
                    </a:cubicBezTo>
                    <a:cubicBezTo>
                      <a:pt x="24017" y="42665"/>
                      <a:pt x="26752" y="42098"/>
                      <a:pt x="29254" y="41064"/>
                    </a:cubicBezTo>
                    <a:cubicBezTo>
                      <a:pt x="30155" y="40096"/>
                      <a:pt x="31056" y="38929"/>
                      <a:pt x="31823" y="37695"/>
                    </a:cubicBezTo>
                    <a:cubicBezTo>
                      <a:pt x="32523" y="36527"/>
                      <a:pt x="33090" y="35226"/>
                      <a:pt x="33591" y="33758"/>
                    </a:cubicBezTo>
                    <a:cubicBezTo>
                      <a:pt x="35058" y="33258"/>
                      <a:pt x="36393" y="32691"/>
                      <a:pt x="37493" y="31990"/>
                    </a:cubicBezTo>
                    <a:cubicBezTo>
                      <a:pt x="38794" y="31156"/>
                      <a:pt x="39995" y="30323"/>
                      <a:pt x="40863" y="29355"/>
                    </a:cubicBezTo>
                    <a:cubicBezTo>
                      <a:pt x="41897" y="26887"/>
                      <a:pt x="42464" y="24085"/>
                      <a:pt x="42464" y="21216"/>
                    </a:cubicBezTo>
                    <a:cubicBezTo>
                      <a:pt x="42464" y="10542"/>
                      <a:pt x="34658" y="1702"/>
                      <a:pt x="24451" y="134"/>
                    </a:cubicBezTo>
                    <a:cubicBezTo>
                      <a:pt x="23684" y="68"/>
                      <a:pt x="22850" y="1"/>
                      <a:pt x="2211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0" name="Google Shape;7190;p70"/>
              <p:cNvSpPr/>
              <p:nvPr/>
            </p:nvSpPr>
            <p:spPr>
              <a:xfrm>
                <a:off x="3562725" y="1139600"/>
                <a:ext cx="387800" cy="378625"/>
              </a:xfrm>
              <a:custGeom>
                <a:rect b="b" l="l" r="r" t="t"/>
                <a:pathLst>
                  <a:path extrusionOk="0" h="15145" w="15512">
                    <a:moveTo>
                      <a:pt x="8873" y="1568"/>
                    </a:moveTo>
                    <a:cubicBezTo>
                      <a:pt x="9640" y="1568"/>
                      <a:pt x="10541" y="3636"/>
                      <a:pt x="11308" y="7005"/>
                    </a:cubicBezTo>
                    <a:cubicBezTo>
                      <a:pt x="11375" y="7405"/>
                      <a:pt x="11508" y="7839"/>
                      <a:pt x="11608" y="8273"/>
                    </a:cubicBezTo>
                    <a:cubicBezTo>
                      <a:pt x="10708" y="8239"/>
                      <a:pt x="9807" y="8139"/>
                      <a:pt x="8940" y="8139"/>
                    </a:cubicBezTo>
                    <a:cubicBezTo>
                      <a:pt x="7972" y="8139"/>
                      <a:pt x="7105" y="8173"/>
                      <a:pt x="6271" y="8273"/>
                    </a:cubicBezTo>
                    <a:cubicBezTo>
                      <a:pt x="6305" y="7839"/>
                      <a:pt x="6371" y="7405"/>
                      <a:pt x="6371" y="7005"/>
                    </a:cubicBezTo>
                    <a:cubicBezTo>
                      <a:pt x="7172" y="3636"/>
                      <a:pt x="8039" y="1568"/>
                      <a:pt x="8873" y="1568"/>
                    </a:cubicBezTo>
                    <a:close/>
                    <a:moveTo>
                      <a:pt x="7772" y="0"/>
                    </a:moveTo>
                    <a:cubicBezTo>
                      <a:pt x="5337" y="0"/>
                      <a:pt x="3136" y="1101"/>
                      <a:pt x="1801" y="2902"/>
                    </a:cubicBezTo>
                    <a:lnTo>
                      <a:pt x="1701" y="2969"/>
                    </a:lnTo>
                    <a:cubicBezTo>
                      <a:pt x="701" y="4303"/>
                      <a:pt x="0" y="6004"/>
                      <a:pt x="0" y="7806"/>
                    </a:cubicBezTo>
                    <a:cubicBezTo>
                      <a:pt x="0" y="8139"/>
                      <a:pt x="100" y="8506"/>
                      <a:pt x="100" y="8840"/>
                    </a:cubicBezTo>
                    <a:cubicBezTo>
                      <a:pt x="367" y="8306"/>
                      <a:pt x="634" y="7839"/>
                      <a:pt x="934" y="7339"/>
                    </a:cubicBezTo>
                    <a:cubicBezTo>
                      <a:pt x="2335" y="4937"/>
                      <a:pt x="4103" y="3169"/>
                      <a:pt x="6004" y="2302"/>
                    </a:cubicBezTo>
                    <a:lnTo>
                      <a:pt x="6004" y="2302"/>
                    </a:lnTo>
                    <a:cubicBezTo>
                      <a:pt x="5437" y="3436"/>
                      <a:pt x="4970" y="4904"/>
                      <a:pt x="4537" y="6605"/>
                    </a:cubicBezTo>
                    <a:cubicBezTo>
                      <a:pt x="4437" y="7239"/>
                      <a:pt x="4303" y="7806"/>
                      <a:pt x="4203" y="8506"/>
                    </a:cubicBezTo>
                    <a:cubicBezTo>
                      <a:pt x="2802" y="8740"/>
                      <a:pt x="1401" y="8973"/>
                      <a:pt x="134" y="9273"/>
                    </a:cubicBezTo>
                    <a:cubicBezTo>
                      <a:pt x="267" y="9941"/>
                      <a:pt x="467" y="10574"/>
                      <a:pt x="734" y="11175"/>
                    </a:cubicBezTo>
                    <a:cubicBezTo>
                      <a:pt x="1768" y="10908"/>
                      <a:pt x="2802" y="10674"/>
                      <a:pt x="3836" y="10574"/>
                    </a:cubicBezTo>
                    <a:lnTo>
                      <a:pt x="3836" y="10574"/>
                    </a:lnTo>
                    <a:cubicBezTo>
                      <a:pt x="3703" y="11742"/>
                      <a:pt x="3536" y="12976"/>
                      <a:pt x="3436" y="14277"/>
                    </a:cubicBezTo>
                    <a:cubicBezTo>
                      <a:pt x="3970" y="14644"/>
                      <a:pt x="4637" y="14944"/>
                      <a:pt x="5337" y="15144"/>
                    </a:cubicBezTo>
                    <a:cubicBezTo>
                      <a:pt x="5471" y="13443"/>
                      <a:pt x="5604" y="11775"/>
                      <a:pt x="5871" y="10274"/>
                    </a:cubicBezTo>
                    <a:cubicBezTo>
                      <a:pt x="6838" y="10241"/>
                      <a:pt x="7872" y="10141"/>
                      <a:pt x="8940" y="10141"/>
                    </a:cubicBezTo>
                    <a:cubicBezTo>
                      <a:pt x="9974" y="10141"/>
                      <a:pt x="10941" y="10174"/>
                      <a:pt x="11975" y="10274"/>
                    </a:cubicBezTo>
                    <a:cubicBezTo>
                      <a:pt x="12109" y="11442"/>
                      <a:pt x="12309" y="12776"/>
                      <a:pt x="12376" y="14044"/>
                    </a:cubicBezTo>
                    <a:cubicBezTo>
                      <a:pt x="13109" y="13510"/>
                      <a:pt x="13677" y="12909"/>
                      <a:pt x="14177" y="12142"/>
                    </a:cubicBezTo>
                    <a:cubicBezTo>
                      <a:pt x="14110" y="11608"/>
                      <a:pt x="14043" y="11075"/>
                      <a:pt x="13977" y="10574"/>
                    </a:cubicBezTo>
                    <a:lnTo>
                      <a:pt x="13977" y="10574"/>
                    </a:lnTo>
                    <a:cubicBezTo>
                      <a:pt x="14310" y="10608"/>
                      <a:pt x="14677" y="10608"/>
                      <a:pt x="15011" y="10674"/>
                    </a:cubicBezTo>
                    <a:cubicBezTo>
                      <a:pt x="15211" y="10074"/>
                      <a:pt x="15444" y="9474"/>
                      <a:pt x="15511" y="8773"/>
                    </a:cubicBezTo>
                    <a:cubicBezTo>
                      <a:pt x="14877" y="8673"/>
                      <a:pt x="14277" y="8573"/>
                      <a:pt x="13710" y="8473"/>
                    </a:cubicBezTo>
                    <a:cubicBezTo>
                      <a:pt x="13610" y="7806"/>
                      <a:pt x="13443" y="7172"/>
                      <a:pt x="13310" y="6572"/>
                    </a:cubicBezTo>
                    <a:cubicBezTo>
                      <a:pt x="12876" y="4804"/>
                      <a:pt x="12376" y="3336"/>
                      <a:pt x="11842" y="2268"/>
                    </a:cubicBezTo>
                    <a:lnTo>
                      <a:pt x="11842" y="2268"/>
                    </a:lnTo>
                    <a:cubicBezTo>
                      <a:pt x="12843" y="2669"/>
                      <a:pt x="13843" y="3469"/>
                      <a:pt x="14711" y="4337"/>
                    </a:cubicBezTo>
                    <a:cubicBezTo>
                      <a:pt x="13443" y="1801"/>
                      <a:pt x="10808" y="0"/>
                      <a:pt x="7772" y="0"/>
                    </a:cubicBezTo>
                    <a:close/>
                  </a:path>
                </a:pathLst>
              </a:custGeom>
              <a:solidFill>
                <a:srgbClr val="FFFFFF">
                  <a:alpha val="1373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1" name="Google Shape;7191;p70"/>
              <p:cNvSpPr/>
              <p:nvPr/>
            </p:nvSpPr>
            <p:spPr>
              <a:xfrm>
                <a:off x="2768825" y="1217100"/>
                <a:ext cx="2032300" cy="933675"/>
              </a:xfrm>
              <a:custGeom>
                <a:rect b="b" l="l" r="r" t="t"/>
                <a:pathLst>
                  <a:path extrusionOk="0" h="37347" w="81292">
                    <a:moveTo>
                      <a:pt x="76283" y="1"/>
                    </a:moveTo>
                    <a:cubicBezTo>
                      <a:pt x="73479" y="1"/>
                      <a:pt x="69563" y="623"/>
                      <a:pt x="64880" y="1804"/>
                    </a:cubicBezTo>
                    <a:cubicBezTo>
                      <a:pt x="62511" y="2337"/>
                      <a:pt x="59910" y="3071"/>
                      <a:pt x="57141" y="3905"/>
                    </a:cubicBezTo>
                    <a:cubicBezTo>
                      <a:pt x="57308" y="4139"/>
                      <a:pt x="57508" y="4339"/>
                      <a:pt x="57608" y="4406"/>
                    </a:cubicBezTo>
                    <a:cubicBezTo>
                      <a:pt x="60243" y="3638"/>
                      <a:pt x="62745" y="2971"/>
                      <a:pt x="65080" y="2337"/>
                    </a:cubicBezTo>
                    <a:cubicBezTo>
                      <a:pt x="69743" y="1210"/>
                      <a:pt x="73625" y="604"/>
                      <a:pt x="76325" y="604"/>
                    </a:cubicBezTo>
                    <a:cubicBezTo>
                      <a:pt x="78259" y="604"/>
                      <a:pt x="79586" y="916"/>
                      <a:pt x="80157" y="1570"/>
                    </a:cubicBezTo>
                    <a:cubicBezTo>
                      <a:pt x="80257" y="1670"/>
                      <a:pt x="80291" y="1804"/>
                      <a:pt x="80391" y="1870"/>
                    </a:cubicBezTo>
                    <a:cubicBezTo>
                      <a:pt x="80591" y="2404"/>
                      <a:pt x="80391" y="3038"/>
                      <a:pt x="79890" y="3872"/>
                    </a:cubicBezTo>
                    <a:cubicBezTo>
                      <a:pt x="79323" y="4806"/>
                      <a:pt x="78323" y="5840"/>
                      <a:pt x="77055" y="6907"/>
                    </a:cubicBezTo>
                    <a:cubicBezTo>
                      <a:pt x="71618" y="11744"/>
                      <a:pt x="60110" y="18315"/>
                      <a:pt x="45900" y="24520"/>
                    </a:cubicBezTo>
                    <a:cubicBezTo>
                      <a:pt x="34858" y="29257"/>
                      <a:pt x="24384" y="32859"/>
                      <a:pt x="16245" y="34861"/>
                    </a:cubicBezTo>
                    <a:cubicBezTo>
                      <a:pt x="11537" y="36033"/>
                      <a:pt x="7641" y="36656"/>
                      <a:pt x="4946" y="36656"/>
                    </a:cubicBezTo>
                    <a:cubicBezTo>
                      <a:pt x="3039" y="36656"/>
                      <a:pt x="1734" y="36344"/>
                      <a:pt x="1168" y="35695"/>
                    </a:cubicBezTo>
                    <a:cubicBezTo>
                      <a:pt x="1034" y="35561"/>
                      <a:pt x="934" y="35494"/>
                      <a:pt x="934" y="35361"/>
                    </a:cubicBezTo>
                    <a:cubicBezTo>
                      <a:pt x="734" y="34861"/>
                      <a:pt x="901" y="34194"/>
                      <a:pt x="1434" y="33360"/>
                    </a:cubicBezTo>
                    <a:cubicBezTo>
                      <a:pt x="1968" y="32526"/>
                      <a:pt x="2902" y="31492"/>
                      <a:pt x="4203" y="30324"/>
                    </a:cubicBezTo>
                    <a:cubicBezTo>
                      <a:pt x="7272" y="27589"/>
                      <a:pt x="12342" y="24353"/>
                      <a:pt x="18680" y="20851"/>
                    </a:cubicBezTo>
                    <a:lnTo>
                      <a:pt x="18580" y="20083"/>
                    </a:lnTo>
                    <a:cubicBezTo>
                      <a:pt x="12042" y="23686"/>
                      <a:pt x="6938" y="26988"/>
                      <a:pt x="3769" y="29824"/>
                    </a:cubicBezTo>
                    <a:cubicBezTo>
                      <a:pt x="2402" y="30991"/>
                      <a:pt x="1434" y="32025"/>
                      <a:pt x="834" y="32993"/>
                    </a:cubicBezTo>
                    <a:cubicBezTo>
                      <a:pt x="200" y="34027"/>
                      <a:pt x="0" y="34894"/>
                      <a:pt x="334" y="35595"/>
                    </a:cubicBezTo>
                    <a:cubicBezTo>
                      <a:pt x="400" y="35828"/>
                      <a:pt x="500" y="35995"/>
                      <a:pt x="601" y="36095"/>
                    </a:cubicBezTo>
                    <a:cubicBezTo>
                      <a:pt x="1315" y="36943"/>
                      <a:pt x="2899" y="37347"/>
                      <a:pt x="5167" y="37347"/>
                    </a:cubicBezTo>
                    <a:cubicBezTo>
                      <a:pt x="7981" y="37347"/>
                      <a:pt x="11849" y="36725"/>
                      <a:pt x="16412" y="35561"/>
                    </a:cubicBezTo>
                    <a:cubicBezTo>
                      <a:pt x="24618" y="33560"/>
                      <a:pt x="35192" y="29890"/>
                      <a:pt x="46133" y="25120"/>
                    </a:cubicBezTo>
                    <a:cubicBezTo>
                      <a:pt x="60477" y="18916"/>
                      <a:pt x="72085" y="12345"/>
                      <a:pt x="77589" y="7508"/>
                    </a:cubicBezTo>
                    <a:cubicBezTo>
                      <a:pt x="78890" y="6340"/>
                      <a:pt x="79924" y="5206"/>
                      <a:pt x="80458" y="4339"/>
                    </a:cubicBezTo>
                    <a:cubicBezTo>
                      <a:pt x="81125" y="3338"/>
                      <a:pt x="81291" y="2404"/>
                      <a:pt x="80991" y="1670"/>
                    </a:cubicBezTo>
                    <a:cubicBezTo>
                      <a:pt x="80958" y="1503"/>
                      <a:pt x="80791" y="1303"/>
                      <a:pt x="80658" y="1170"/>
                    </a:cubicBezTo>
                    <a:cubicBezTo>
                      <a:pt x="79985" y="380"/>
                      <a:pt x="78473" y="1"/>
                      <a:pt x="762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2" name="Google Shape;7192;p70"/>
              <p:cNvSpPr/>
              <p:nvPr/>
            </p:nvSpPr>
            <p:spPr>
              <a:xfrm>
                <a:off x="2769650" y="1219400"/>
                <a:ext cx="2032300" cy="933825"/>
              </a:xfrm>
              <a:custGeom>
                <a:rect b="b" l="l" r="r" t="t"/>
                <a:pathLst>
                  <a:path extrusionOk="0" h="37353" w="81292">
                    <a:moveTo>
                      <a:pt x="30489" y="22994"/>
                    </a:moveTo>
                    <a:lnTo>
                      <a:pt x="30489" y="22994"/>
                    </a:lnTo>
                    <a:cubicBezTo>
                      <a:pt x="31990" y="23694"/>
                      <a:pt x="33558" y="24395"/>
                      <a:pt x="35159" y="25095"/>
                    </a:cubicBezTo>
                    <a:cubicBezTo>
                      <a:pt x="36393" y="25629"/>
                      <a:pt x="37694" y="26162"/>
                      <a:pt x="38928" y="26663"/>
                    </a:cubicBezTo>
                    <a:cubicBezTo>
                      <a:pt x="36093" y="25495"/>
                      <a:pt x="33157" y="24161"/>
                      <a:pt x="30489" y="22994"/>
                    </a:cubicBezTo>
                    <a:close/>
                    <a:moveTo>
                      <a:pt x="5028" y="0"/>
                    </a:moveTo>
                    <a:cubicBezTo>
                      <a:pt x="2841" y="0"/>
                      <a:pt x="1320" y="371"/>
                      <a:pt x="634" y="1145"/>
                    </a:cubicBezTo>
                    <a:cubicBezTo>
                      <a:pt x="467" y="1311"/>
                      <a:pt x="401" y="1545"/>
                      <a:pt x="334" y="1645"/>
                    </a:cubicBezTo>
                    <a:cubicBezTo>
                      <a:pt x="0" y="2412"/>
                      <a:pt x="201" y="3279"/>
                      <a:pt x="834" y="4314"/>
                    </a:cubicBezTo>
                    <a:cubicBezTo>
                      <a:pt x="1468" y="5214"/>
                      <a:pt x="2402" y="6315"/>
                      <a:pt x="3803" y="7482"/>
                    </a:cubicBezTo>
                    <a:cubicBezTo>
                      <a:pt x="6972" y="10251"/>
                      <a:pt x="12042" y="13620"/>
                      <a:pt x="18580" y="17123"/>
                    </a:cubicBezTo>
                    <a:cubicBezTo>
                      <a:pt x="18580" y="16889"/>
                      <a:pt x="18680" y="16589"/>
                      <a:pt x="18680" y="16389"/>
                    </a:cubicBezTo>
                    <a:cubicBezTo>
                      <a:pt x="12343" y="12920"/>
                      <a:pt x="7306" y="9651"/>
                      <a:pt x="4203" y="6915"/>
                    </a:cubicBezTo>
                    <a:cubicBezTo>
                      <a:pt x="2903" y="5781"/>
                      <a:pt x="2002" y="4747"/>
                      <a:pt x="1468" y="3880"/>
                    </a:cubicBezTo>
                    <a:cubicBezTo>
                      <a:pt x="868" y="3046"/>
                      <a:pt x="734" y="2412"/>
                      <a:pt x="968" y="1878"/>
                    </a:cubicBezTo>
                    <a:cubicBezTo>
                      <a:pt x="968" y="1778"/>
                      <a:pt x="1035" y="1645"/>
                      <a:pt x="1168" y="1578"/>
                    </a:cubicBezTo>
                    <a:cubicBezTo>
                      <a:pt x="1739" y="909"/>
                      <a:pt x="3062" y="596"/>
                      <a:pt x="4994" y="596"/>
                    </a:cubicBezTo>
                    <a:cubicBezTo>
                      <a:pt x="7687" y="596"/>
                      <a:pt x="11565" y="1205"/>
                      <a:pt x="16245" y="2312"/>
                    </a:cubicBezTo>
                    <a:cubicBezTo>
                      <a:pt x="24385" y="4314"/>
                      <a:pt x="34859" y="7983"/>
                      <a:pt x="45900" y="12753"/>
                    </a:cubicBezTo>
                    <a:cubicBezTo>
                      <a:pt x="60077" y="18891"/>
                      <a:pt x="71585" y="25495"/>
                      <a:pt x="77055" y="30366"/>
                    </a:cubicBezTo>
                    <a:cubicBezTo>
                      <a:pt x="78390" y="31566"/>
                      <a:pt x="79357" y="32600"/>
                      <a:pt x="79891" y="33434"/>
                    </a:cubicBezTo>
                    <a:cubicBezTo>
                      <a:pt x="80391" y="34268"/>
                      <a:pt x="80591" y="34935"/>
                      <a:pt x="80391" y="35436"/>
                    </a:cubicBezTo>
                    <a:cubicBezTo>
                      <a:pt x="80291" y="35569"/>
                      <a:pt x="80258" y="35636"/>
                      <a:pt x="80191" y="35769"/>
                    </a:cubicBezTo>
                    <a:cubicBezTo>
                      <a:pt x="79611" y="36419"/>
                      <a:pt x="78292" y="36731"/>
                      <a:pt x="76376" y="36731"/>
                    </a:cubicBezTo>
                    <a:cubicBezTo>
                      <a:pt x="73669" y="36731"/>
                      <a:pt x="69769" y="36108"/>
                      <a:pt x="65080" y="34935"/>
                    </a:cubicBezTo>
                    <a:cubicBezTo>
                      <a:pt x="62779" y="34335"/>
                      <a:pt x="60344" y="33668"/>
                      <a:pt x="57708" y="32834"/>
                    </a:cubicBezTo>
                    <a:cubicBezTo>
                      <a:pt x="57508" y="33134"/>
                      <a:pt x="57275" y="33334"/>
                      <a:pt x="57175" y="33468"/>
                    </a:cubicBezTo>
                    <a:cubicBezTo>
                      <a:pt x="59910" y="34302"/>
                      <a:pt x="62545" y="35069"/>
                      <a:pt x="64880" y="35603"/>
                    </a:cubicBezTo>
                    <a:cubicBezTo>
                      <a:pt x="69527" y="36736"/>
                      <a:pt x="73438" y="37352"/>
                      <a:pt x="76251" y="37352"/>
                    </a:cubicBezTo>
                    <a:cubicBezTo>
                      <a:pt x="78486" y="37352"/>
                      <a:pt x="80027" y="36963"/>
                      <a:pt x="80691" y="36136"/>
                    </a:cubicBezTo>
                    <a:cubicBezTo>
                      <a:pt x="80791" y="35970"/>
                      <a:pt x="80925" y="35836"/>
                      <a:pt x="81025" y="35636"/>
                    </a:cubicBezTo>
                    <a:cubicBezTo>
                      <a:pt x="81292" y="34935"/>
                      <a:pt x="81192" y="34068"/>
                      <a:pt x="80458" y="33001"/>
                    </a:cubicBezTo>
                    <a:cubicBezTo>
                      <a:pt x="79924" y="32067"/>
                      <a:pt x="78890" y="30999"/>
                      <a:pt x="77589" y="29832"/>
                    </a:cubicBezTo>
                    <a:cubicBezTo>
                      <a:pt x="72085" y="24995"/>
                      <a:pt x="60510" y="18390"/>
                      <a:pt x="46167" y="12119"/>
                    </a:cubicBezTo>
                    <a:cubicBezTo>
                      <a:pt x="35192" y="7382"/>
                      <a:pt x="24651" y="3780"/>
                      <a:pt x="16412" y="1778"/>
                    </a:cubicBezTo>
                    <a:cubicBezTo>
                      <a:pt x="11757" y="615"/>
                      <a:pt x="7842" y="0"/>
                      <a:pt x="50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7193" name="Google Shape;7193;p70"/>
          <p:cNvSpPr txBox="1"/>
          <p:nvPr/>
        </p:nvSpPr>
        <p:spPr>
          <a:xfrm>
            <a:off x="1537025" y="1926075"/>
            <a:ext cx="5354700" cy="21240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accent1"/>
              </a:buClr>
              <a:buSzPts val="1800"/>
              <a:buFont typeface="Limelight"/>
              <a:buChar char="-"/>
            </a:pPr>
            <a:r>
              <a:rPr lang="en" sz="1800">
                <a:solidFill>
                  <a:schemeClr val="accent1"/>
                </a:solidFill>
                <a:latin typeface="Limelight"/>
                <a:ea typeface="Limelight"/>
                <a:cs typeface="Limelight"/>
                <a:sym typeface="Limelight"/>
              </a:rPr>
              <a:t>Our weakness lies in need for other essential information about the movies. </a:t>
            </a:r>
            <a:endParaRPr sz="1800">
              <a:solidFill>
                <a:schemeClr val="accent1"/>
              </a:solidFill>
              <a:latin typeface="Limelight"/>
              <a:ea typeface="Limelight"/>
              <a:cs typeface="Limelight"/>
              <a:sym typeface="Limelight"/>
            </a:endParaRPr>
          </a:p>
          <a:p>
            <a:pPr indent="-342900" lvl="0" marL="457200" rtl="0" algn="l">
              <a:spcBef>
                <a:spcPts val="0"/>
              </a:spcBef>
              <a:spcAft>
                <a:spcPts val="0"/>
              </a:spcAft>
              <a:buClr>
                <a:schemeClr val="accent1"/>
              </a:buClr>
              <a:buSzPts val="1800"/>
              <a:buFont typeface="Limelight"/>
              <a:buChar char="-"/>
            </a:pPr>
            <a:r>
              <a:rPr lang="en" sz="1800">
                <a:solidFill>
                  <a:schemeClr val="accent1"/>
                </a:solidFill>
                <a:latin typeface="Limelight"/>
                <a:ea typeface="Limelight"/>
                <a:cs typeface="Limelight"/>
                <a:sym typeface="Limelight"/>
              </a:rPr>
              <a:t>The model can be used as a helpful guide for audience to decide on whether to buy a movie online without previous reviews.</a:t>
            </a:r>
            <a:endParaRPr sz="1800">
              <a:solidFill>
                <a:schemeClr val="accent1"/>
              </a:solidFill>
              <a:latin typeface="Limelight"/>
              <a:ea typeface="Limelight"/>
              <a:cs typeface="Limelight"/>
              <a:sym typeface="Lime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7" name="Shape 7197"/>
        <p:cNvGrpSpPr/>
        <p:nvPr/>
      </p:nvGrpSpPr>
      <p:grpSpPr>
        <a:xfrm>
          <a:off x="0" y="0"/>
          <a:ext cx="0" cy="0"/>
          <a:chOff x="0" y="0"/>
          <a:chExt cx="0" cy="0"/>
        </a:xfrm>
      </p:grpSpPr>
      <p:sp>
        <p:nvSpPr>
          <p:cNvPr id="7198" name="Google Shape;7198;p71"/>
          <p:cNvSpPr txBox="1"/>
          <p:nvPr>
            <p:ph type="title"/>
          </p:nvPr>
        </p:nvSpPr>
        <p:spPr>
          <a:xfrm>
            <a:off x="322400" y="404850"/>
            <a:ext cx="5161500" cy="145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700"/>
              <a:t>Summary</a:t>
            </a:r>
            <a:endParaRPr sz="4700"/>
          </a:p>
        </p:txBody>
      </p:sp>
      <p:sp>
        <p:nvSpPr>
          <p:cNvPr id="7199" name="Google Shape;7199;p71"/>
          <p:cNvSpPr txBox="1"/>
          <p:nvPr/>
        </p:nvSpPr>
        <p:spPr>
          <a:xfrm>
            <a:off x="1440175" y="1645925"/>
            <a:ext cx="6558000" cy="26166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accent1"/>
              </a:buClr>
              <a:buSzPts val="1800"/>
              <a:buFont typeface="Limelight"/>
              <a:buChar char="★"/>
            </a:pPr>
            <a:r>
              <a:rPr lang="en" sz="1800">
                <a:solidFill>
                  <a:schemeClr val="accent1"/>
                </a:solidFill>
                <a:latin typeface="Limelight"/>
                <a:ea typeface="Limelight"/>
                <a:cs typeface="Limelight"/>
                <a:sym typeface="Limelight"/>
              </a:rPr>
              <a:t>Exploratory data analysis for each platform</a:t>
            </a:r>
            <a:endParaRPr sz="1800">
              <a:solidFill>
                <a:schemeClr val="accent1"/>
              </a:solidFill>
              <a:latin typeface="Limelight"/>
              <a:ea typeface="Limelight"/>
              <a:cs typeface="Limelight"/>
              <a:sym typeface="Limelight"/>
            </a:endParaRPr>
          </a:p>
          <a:p>
            <a:pPr indent="0" lvl="0" marL="457200" rtl="0" algn="l">
              <a:spcBef>
                <a:spcPts val="0"/>
              </a:spcBef>
              <a:spcAft>
                <a:spcPts val="0"/>
              </a:spcAft>
              <a:buNone/>
            </a:pPr>
            <a:r>
              <a:t/>
            </a:r>
            <a:endParaRPr sz="1800">
              <a:solidFill>
                <a:schemeClr val="accent1"/>
              </a:solidFill>
              <a:latin typeface="Limelight"/>
              <a:ea typeface="Limelight"/>
              <a:cs typeface="Limelight"/>
              <a:sym typeface="Limelight"/>
            </a:endParaRPr>
          </a:p>
          <a:p>
            <a:pPr indent="-342900" lvl="0" marL="457200" rtl="0" algn="l">
              <a:spcBef>
                <a:spcPts val="0"/>
              </a:spcBef>
              <a:spcAft>
                <a:spcPts val="0"/>
              </a:spcAft>
              <a:buClr>
                <a:schemeClr val="accent1"/>
              </a:buClr>
              <a:buSzPts val="1800"/>
              <a:buFont typeface="Limelight"/>
              <a:buChar char="★"/>
            </a:pPr>
            <a:r>
              <a:rPr lang="en" sz="1800">
                <a:solidFill>
                  <a:schemeClr val="accent1"/>
                </a:solidFill>
                <a:latin typeface="Limelight"/>
                <a:ea typeface="Limelight"/>
                <a:cs typeface="Limelight"/>
                <a:sym typeface="Limelight"/>
              </a:rPr>
              <a:t>Time series and machine learning approaches to forecast the number of new movies in 2023</a:t>
            </a:r>
            <a:endParaRPr sz="1800">
              <a:solidFill>
                <a:schemeClr val="accent1"/>
              </a:solidFill>
              <a:latin typeface="Limelight"/>
              <a:ea typeface="Limelight"/>
              <a:cs typeface="Limelight"/>
              <a:sym typeface="Limelight"/>
            </a:endParaRPr>
          </a:p>
          <a:p>
            <a:pPr indent="0" lvl="0" marL="457200" rtl="0" algn="l">
              <a:spcBef>
                <a:spcPts val="0"/>
              </a:spcBef>
              <a:spcAft>
                <a:spcPts val="0"/>
              </a:spcAft>
              <a:buNone/>
            </a:pPr>
            <a:r>
              <a:t/>
            </a:r>
            <a:endParaRPr sz="1800">
              <a:solidFill>
                <a:schemeClr val="accent1"/>
              </a:solidFill>
              <a:latin typeface="Limelight"/>
              <a:ea typeface="Limelight"/>
              <a:cs typeface="Limelight"/>
              <a:sym typeface="Limelight"/>
            </a:endParaRPr>
          </a:p>
          <a:p>
            <a:pPr indent="-342900" lvl="0" marL="457200" rtl="0" algn="l">
              <a:spcBef>
                <a:spcPts val="0"/>
              </a:spcBef>
              <a:spcAft>
                <a:spcPts val="0"/>
              </a:spcAft>
              <a:buClr>
                <a:schemeClr val="accent1"/>
              </a:buClr>
              <a:buSzPts val="1800"/>
              <a:buFont typeface="Limelight"/>
              <a:buChar char="★"/>
            </a:pPr>
            <a:r>
              <a:rPr lang="en" sz="1800">
                <a:solidFill>
                  <a:schemeClr val="accent1"/>
                </a:solidFill>
                <a:latin typeface="Limelight"/>
                <a:ea typeface="Limelight"/>
                <a:cs typeface="Limelight"/>
                <a:sym typeface="Limelight"/>
              </a:rPr>
              <a:t>Model the relationship between movie features and IMDb ratings with regression and tree-based models</a:t>
            </a:r>
            <a:endParaRPr sz="1800">
              <a:solidFill>
                <a:schemeClr val="accent1"/>
              </a:solidFill>
              <a:latin typeface="Limelight"/>
              <a:ea typeface="Limelight"/>
              <a:cs typeface="Limelight"/>
              <a:sym typeface="Limelight"/>
            </a:endParaRPr>
          </a:p>
          <a:p>
            <a:pPr indent="0" lvl="0" marL="457200" rtl="0" algn="l">
              <a:spcBef>
                <a:spcPts val="0"/>
              </a:spcBef>
              <a:spcAft>
                <a:spcPts val="0"/>
              </a:spcAft>
              <a:buNone/>
            </a:pPr>
            <a:r>
              <a:t/>
            </a:r>
            <a:endParaRPr>
              <a:solidFill>
                <a:schemeClr val="accent1"/>
              </a:solidFill>
              <a:latin typeface="Actor"/>
              <a:ea typeface="Actor"/>
              <a:cs typeface="Actor"/>
              <a:sym typeface="Acto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3" name="Shape 7203"/>
        <p:cNvGrpSpPr/>
        <p:nvPr/>
      </p:nvGrpSpPr>
      <p:grpSpPr>
        <a:xfrm>
          <a:off x="0" y="0"/>
          <a:ext cx="0" cy="0"/>
          <a:chOff x="0" y="0"/>
          <a:chExt cx="0" cy="0"/>
        </a:xfrm>
      </p:grpSpPr>
      <p:sp>
        <p:nvSpPr>
          <p:cNvPr id="7204" name="Google Shape;7204;p72"/>
          <p:cNvSpPr txBox="1"/>
          <p:nvPr>
            <p:ph type="title"/>
          </p:nvPr>
        </p:nvSpPr>
        <p:spPr>
          <a:xfrm>
            <a:off x="2336250" y="2045707"/>
            <a:ext cx="4471500" cy="1052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sz="7200"/>
              <a:t>Thank </a:t>
            </a:r>
            <a:r>
              <a:rPr lang="en" sz="7200">
                <a:solidFill>
                  <a:schemeClr val="accent2"/>
                </a:solidFill>
              </a:rPr>
              <a:t>You!</a:t>
            </a:r>
            <a:endParaRPr sz="7200">
              <a:solidFill>
                <a:schemeClr val="accent2"/>
              </a:solidFill>
            </a:endParaRPr>
          </a:p>
        </p:txBody>
      </p:sp>
      <p:grpSp>
        <p:nvGrpSpPr>
          <p:cNvPr id="7205" name="Google Shape;7205;p72"/>
          <p:cNvGrpSpPr/>
          <p:nvPr/>
        </p:nvGrpSpPr>
        <p:grpSpPr>
          <a:xfrm>
            <a:off x="1262714" y="2030251"/>
            <a:ext cx="1560794" cy="2003203"/>
            <a:chOff x="1690388" y="1583302"/>
            <a:chExt cx="2236414" cy="2870329"/>
          </a:xfrm>
        </p:grpSpPr>
        <p:sp>
          <p:nvSpPr>
            <p:cNvPr id="7206" name="Google Shape;7206;p72"/>
            <p:cNvSpPr/>
            <p:nvPr/>
          </p:nvSpPr>
          <p:spPr>
            <a:xfrm>
              <a:off x="2672398" y="3123604"/>
              <a:ext cx="285691" cy="681976"/>
            </a:xfrm>
            <a:custGeom>
              <a:rect b="b" l="l" r="r" t="t"/>
              <a:pathLst>
                <a:path extrusionOk="0" h="46267" w="19382">
                  <a:moveTo>
                    <a:pt x="5305" y="0"/>
                  </a:moveTo>
                  <a:cubicBezTo>
                    <a:pt x="5305" y="0"/>
                    <a:pt x="5138" y="33891"/>
                    <a:pt x="1" y="46267"/>
                  </a:cubicBezTo>
                  <a:lnTo>
                    <a:pt x="19381" y="46267"/>
                  </a:lnTo>
                  <a:cubicBezTo>
                    <a:pt x="14244" y="33891"/>
                    <a:pt x="14078" y="0"/>
                    <a:pt x="1407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7" name="Google Shape;7207;p72"/>
            <p:cNvSpPr/>
            <p:nvPr/>
          </p:nvSpPr>
          <p:spPr>
            <a:xfrm>
              <a:off x="2672398" y="3123604"/>
              <a:ext cx="285691" cy="681976"/>
            </a:xfrm>
            <a:custGeom>
              <a:rect b="b" l="l" r="r" t="t"/>
              <a:pathLst>
                <a:path extrusionOk="0" h="46267" w="19382">
                  <a:moveTo>
                    <a:pt x="5305" y="0"/>
                  </a:moveTo>
                  <a:cubicBezTo>
                    <a:pt x="5305" y="0"/>
                    <a:pt x="5138" y="33891"/>
                    <a:pt x="1" y="46267"/>
                  </a:cubicBezTo>
                  <a:lnTo>
                    <a:pt x="19381" y="46267"/>
                  </a:lnTo>
                  <a:cubicBezTo>
                    <a:pt x="14244" y="33891"/>
                    <a:pt x="14078" y="0"/>
                    <a:pt x="1407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8" name="Google Shape;7208;p72"/>
            <p:cNvSpPr/>
            <p:nvPr/>
          </p:nvSpPr>
          <p:spPr>
            <a:xfrm>
              <a:off x="2688626" y="3123604"/>
              <a:ext cx="253233" cy="681976"/>
            </a:xfrm>
            <a:custGeom>
              <a:rect b="b" l="l" r="r" t="t"/>
              <a:pathLst>
                <a:path extrusionOk="0" h="46267" w="17180">
                  <a:moveTo>
                    <a:pt x="4737" y="0"/>
                  </a:moveTo>
                  <a:cubicBezTo>
                    <a:pt x="4737" y="0"/>
                    <a:pt x="4571" y="33891"/>
                    <a:pt x="1" y="46267"/>
                  </a:cubicBezTo>
                  <a:lnTo>
                    <a:pt x="17180" y="46267"/>
                  </a:lnTo>
                  <a:cubicBezTo>
                    <a:pt x="12610" y="33891"/>
                    <a:pt x="12443" y="0"/>
                    <a:pt x="124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9" name="Google Shape;7209;p72"/>
            <p:cNvSpPr/>
            <p:nvPr/>
          </p:nvSpPr>
          <p:spPr>
            <a:xfrm>
              <a:off x="2688626" y="3123604"/>
              <a:ext cx="253233" cy="681976"/>
            </a:xfrm>
            <a:custGeom>
              <a:rect b="b" l="l" r="r" t="t"/>
              <a:pathLst>
                <a:path extrusionOk="0" h="46267" w="17180">
                  <a:moveTo>
                    <a:pt x="4737" y="0"/>
                  </a:moveTo>
                  <a:cubicBezTo>
                    <a:pt x="4737" y="0"/>
                    <a:pt x="4571" y="33891"/>
                    <a:pt x="1" y="46267"/>
                  </a:cubicBezTo>
                  <a:lnTo>
                    <a:pt x="17180" y="46267"/>
                  </a:lnTo>
                  <a:cubicBezTo>
                    <a:pt x="12610" y="33891"/>
                    <a:pt x="12443" y="0"/>
                    <a:pt x="1244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0" name="Google Shape;7210;p72"/>
            <p:cNvSpPr/>
            <p:nvPr/>
          </p:nvSpPr>
          <p:spPr>
            <a:xfrm>
              <a:off x="2755985" y="3123604"/>
              <a:ext cx="146044" cy="681976"/>
            </a:xfrm>
            <a:custGeom>
              <a:rect b="b" l="l" r="r" t="t"/>
              <a:pathLst>
                <a:path extrusionOk="0" h="46267" w="9908">
                  <a:moveTo>
                    <a:pt x="3536" y="0"/>
                  </a:moveTo>
                  <a:cubicBezTo>
                    <a:pt x="3536" y="0"/>
                    <a:pt x="2903" y="33891"/>
                    <a:pt x="1" y="46267"/>
                  </a:cubicBezTo>
                  <a:lnTo>
                    <a:pt x="9908" y="46267"/>
                  </a:lnTo>
                  <a:cubicBezTo>
                    <a:pt x="7006" y="33891"/>
                    <a:pt x="5805" y="0"/>
                    <a:pt x="580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1" name="Google Shape;7211;p72"/>
            <p:cNvSpPr/>
            <p:nvPr/>
          </p:nvSpPr>
          <p:spPr>
            <a:xfrm>
              <a:off x="2795324" y="3123604"/>
              <a:ext cx="67863" cy="681976"/>
            </a:xfrm>
            <a:custGeom>
              <a:rect b="b" l="l" r="r" t="t"/>
              <a:pathLst>
                <a:path extrusionOk="0" h="46267" w="4604">
                  <a:moveTo>
                    <a:pt x="2102" y="0"/>
                  </a:moveTo>
                  <a:cubicBezTo>
                    <a:pt x="2102" y="0"/>
                    <a:pt x="1501" y="33891"/>
                    <a:pt x="0" y="46267"/>
                  </a:cubicBezTo>
                  <a:lnTo>
                    <a:pt x="4603" y="46267"/>
                  </a:lnTo>
                  <a:cubicBezTo>
                    <a:pt x="3403" y="33891"/>
                    <a:pt x="3136" y="0"/>
                    <a:pt x="313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2" name="Google Shape;7212;p72"/>
            <p:cNvSpPr/>
            <p:nvPr/>
          </p:nvSpPr>
          <p:spPr>
            <a:xfrm>
              <a:off x="2253506" y="4070549"/>
              <a:ext cx="1111219" cy="134237"/>
            </a:xfrm>
            <a:custGeom>
              <a:rect b="b" l="l" r="r" t="t"/>
              <a:pathLst>
                <a:path extrusionOk="0" h="9107" w="75388">
                  <a:moveTo>
                    <a:pt x="4070" y="0"/>
                  </a:moveTo>
                  <a:cubicBezTo>
                    <a:pt x="2969" y="0"/>
                    <a:pt x="2002" y="1068"/>
                    <a:pt x="1602" y="2669"/>
                  </a:cubicBezTo>
                  <a:lnTo>
                    <a:pt x="1" y="9107"/>
                  </a:lnTo>
                  <a:lnTo>
                    <a:pt x="75388" y="9107"/>
                  </a:lnTo>
                  <a:lnTo>
                    <a:pt x="73753" y="2669"/>
                  </a:lnTo>
                  <a:cubicBezTo>
                    <a:pt x="73353" y="1068"/>
                    <a:pt x="72386" y="0"/>
                    <a:pt x="7131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3" name="Google Shape;7213;p72"/>
            <p:cNvSpPr/>
            <p:nvPr/>
          </p:nvSpPr>
          <p:spPr>
            <a:xfrm>
              <a:off x="2253506" y="4070549"/>
              <a:ext cx="1111219" cy="134237"/>
            </a:xfrm>
            <a:custGeom>
              <a:rect b="b" l="l" r="r" t="t"/>
              <a:pathLst>
                <a:path extrusionOk="0" h="9107" w="75388">
                  <a:moveTo>
                    <a:pt x="4070" y="0"/>
                  </a:moveTo>
                  <a:cubicBezTo>
                    <a:pt x="2969" y="0"/>
                    <a:pt x="2002" y="1068"/>
                    <a:pt x="1602" y="2669"/>
                  </a:cubicBezTo>
                  <a:lnTo>
                    <a:pt x="1" y="9107"/>
                  </a:lnTo>
                  <a:lnTo>
                    <a:pt x="868" y="9107"/>
                  </a:lnTo>
                  <a:lnTo>
                    <a:pt x="2436" y="3670"/>
                  </a:lnTo>
                  <a:cubicBezTo>
                    <a:pt x="2836" y="2335"/>
                    <a:pt x="3803" y="1435"/>
                    <a:pt x="4837" y="1435"/>
                  </a:cubicBezTo>
                  <a:lnTo>
                    <a:pt x="70518" y="1435"/>
                  </a:lnTo>
                  <a:cubicBezTo>
                    <a:pt x="71585" y="1435"/>
                    <a:pt x="72519" y="2335"/>
                    <a:pt x="72919" y="3670"/>
                  </a:cubicBezTo>
                  <a:lnTo>
                    <a:pt x="74487" y="9107"/>
                  </a:lnTo>
                  <a:lnTo>
                    <a:pt x="75388" y="9107"/>
                  </a:lnTo>
                  <a:lnTo>
                    <a:pt x="73753" y="2669"/>
                  </a:lnTo>
                  <a:cubicBezTo>
                    <a:pt x="73353" y="1068"/>
                    <a:pt x="72386" y="0"/>
                    <a:pt x="713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4" name="Google Shape;7214;p72"/>
            <p:cNvSpPr/>
            <p:nvPr/>
          </p:nvSpPr>
          <p:spPr>
            <a:xfrm>
              <a:off x="2341029" y="3938293"/>
              <a:ext cx="935680" cy="132277"/>
            </a:xfrm>
            <a:custGeom>
              <a:rect b="b" l="l" r="r" t="t"/>
              <a:pathLst>
                <a:path extrusionOk="0" h="8974" w="63479">
                  <a:moveTo>
                    <a:pt x="3436" y="0"/>
                  </a:moveTo>
                  <a:cubicBezTo>
                    <a:pt x="2535" y="0"/>
                    <a:pt x="1701" y="1034"/>
                    <a:pt x="1368" y="2636"/>
                  </a:cubicBezTo>
                  <a:lnTo>
                    <a:pt x="0" y="8973"/>
                  </a:lnTo>
                  <a:lnTo>
                    <a:pt x="63479" y="8973"/>
                  </a:lnTo>
                  <a:lnTo>
                    <a:pt x="62145" y="2636"/>
                  </a:lnTo>
                  <a:cubicBezTo>
                    <a:pt x="61778" y="1034"/>
                    <a:pt x="60977" y="0"/>
                    <a:pt x="6007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5" name="Google Shape;7215;p72"/>
            <p:cNvSpPr/>
            <p:nvPr/>
          </p:nvSpPr>
          <p:spPr>
            <a:xfrm>
              <a:off x="2341029" y="3938293"/>
              <a:ext cx="935680" cy="132277"/>
            </a:xfrm>
            <a:custGeom>
              <a:rect b="b" l="l" r="r" t="t"/>
              <a:pathLst>
                <a:path extrusionOk="0" h="8974" w="63479">
                  <a:moveTo>
                    <a:pt x="3436" y="0"/>
                  </a:moveTo>
                  <a:cubicBezTo>
                    <a:pt x="2535" y="0"/>
                    <a:pt x="1701" y="1034"/>
                    <a:pt x="1368" y="2636"/>
                  </a:cubicBezTo>
                  <a:lnTo>
                    <a:pt x="0" y="8973"/>
                  </a:lnTo>
                  <a:lnTo>
                    <a:pt x="734" y="8973"/>
                  </a:lnTo>
                  <a:lnTo>
                    <a:pt x="2068" y="3636"/>
                  </a:lnTo>
                  <a:cubicBezTo>
                    <a:pt x="2402" y="2302"/>
                    <a:pt x="3202" y="1401"/>
                    <a:pt x="4103" y="1401"/>
                  </a:cubicBezTo>
                  <a:lnTo>
                    <a:pt x="59409" y="1401"/>
                  </a:lnTo>
                  <a:cubicBezTo>
                    <a:pt x="60277" y="1401"/>
                    <a:pt x="61077" y="2302"/>
                    <a:pt x="61411" y="3636"/>
                  </a:cubicBezTo>
                  <a:lnTo>
                    <a:pt x="62745" y="8973"/>
                  </a:lnTo>
                  <a:lnTo>
                    <a:pt x="63479" y="8973"/>
                  </a:lnTo>
                  <a:lnTo>
                    <a:pt x="62145" y="2636"/>
                  </a:lnTo>
                  <a:cubicBezTo>
                    <a:pt x="61778" y="1034"/>
                    <a:pt x="60977" y="0"/>
                    <a:pt x="60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6" name="Google Shape;7216;p72"/>
            <p:cNvSpPr/>
            <p:nvPr/>
          </p:nvSpPr>
          <p:spPr>
            <a:xfrm>
              <a:off x="2189095" y="4204279"/>
              <a:ext cx="1239560" cy="249298"/>
            </a:xfrm>
            <a:custGeom>
              <a:rect b="b" l="l" r="r" t="t"/>
              <a:pathLst>
                <a:path extrusionOk="0" h="16913" w="84095">
                  <a:moveTo>
                    <a:pt x="3003" y="1"/>
                  </a:moveTo>
                  <a:cubicBezTo>
                    <a:pt x="2036" y="1"/>
                    <a:pt x="1135" y="801"/>
                    <a:pt x="935" y="1769"/>
                  </a:cubicBezTo>
                  <a:lnTo>
                    <a:pt x="1" y="16913"/>
                  </a:lnTo>
                  <a:lnTo>
                    <a:pt x="84094" y="16913"/>
                  </a:lnTo>
                  <a:lnTo>
                    <a:pt x="83160" y="1769"/>
                  </a:lnTo>
                  <a:cubicBezTo>
                    <a:pt x="82993" y="801"/>
                    <a:pt x="82059" y="1"/>
                    <a:pt x="8109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7" name="Google Shape;7217;p72"/>
            <p:cNvSpPr/>
            <p:nvPr/>
          </p:nvSpPr>
          <p:spPr>
            <a:xfrm>
              <a:off x="2189095" y="4204279"/>
              <a:ext cx="1239560" cy="249298"/>
            </a:xfrm>
            <a:custGeom>
              <a:rect b="b" l="l" r="r" t="t"/>
              <a:pathLst>
                <a:path extrusionOk="0" h="16913" w="84095">
                  <a:moveTo>
                    <a:pt x="3003" y="1"/>
                  </a:moveTo>
                  <a:cubicBezTo>
                    <a:pt x="2036" y="1"/>
                    <a:pt x="1135" y="801"/>
                    <a:pt x="935" y="1769"/>
                  </a:cubicBezTo>
                  <a:lnTo>
                    <a:pt x="1" y="16913"/>
                  </a:lnTo>
                  <a:lnTo>
                    <a:pt x="1268" y="16913"/>
                  </a:lnTo>
                  <a:lnTo>
                    <a:pt x="2169" y="2603"/>
                  </a:lnTo>
                  <a:cubicBezTo>
                    <a:pt x="2369" y="1802"/>
                    <a:pt x="3270" y="1168"/>
                    <a:pt x="4170" y="1168"/>
                  </a:cubicBezTo>
                  <a:lnTo>
                    <a:pt x="79925" y="1168"/>
                  </a:lnTo>
                  <a:cubicBezTo>
                    <a:pt x="80859" y="1168"/>
                    <a:pt x="81759" y="1802"/>
                    <a:pt x="81959" y="2603"/>
                  </a:cubicBezTo>
                  <a:lnTo>
                    <a:pt x="82827" y="16913"/>
                  </a:lnTo>
                  <a:lnTo>
                    <a:pt x="84094" y="16913"/>
                  </a:lnTo>
                  <a:lnTo>
                    <a:pt x="83194" y="1769"/>
                  </a:lnTo>
                  <a:cubicBezTo>
                    <a:pt x="82993" y="801"/>
                    <a:pt x="82059" y="1"/>
                    <a:pt x="8109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8" name="Google Shape;7218;p72"/>
            <p:cNvSpPr/>
            <p:nvPr/>
          </p:nvSpPr>
          <p:spPr>
            <a:xfrm>
              <a:off x="2559819" y="3805535"/>
              <a:ext cx="497593" cy="132778"/>
            </a:xfrm>
            <a:custGeom>
              <a:rect b="b" l="l" r="r" t="t"/>
              <a:pathLst>
                <a:path extrusionOk="0" h="9008" w="33758">
                  <a:moveTo>
                    <a:pt x="1835" y="1"/>
                  </a:moveTo>
                  <a:cubicBezTo>
                    <a:pt x="1468" y="1"/>
                    <a:pt x="701" y="1068"/>
                    <a:pt x="567" y="2636"/>
                  </a:cubicBezTo>
                  <a:lnTo>
                    <a:pt x="0" y="9007"/>
                  </a:lnTo>
                  <a:lnTo>
                    <a:pt x="33758" y="9007"/>
                  </a:lnTo>
                  <a:lnTo>
                    <a:pt x="33190" y="2636"/>
                  </a:lnTo>
                  <a:cubicBezTo>
                    <a:pt x="33057" y="1068"/>
                    <a:pt x="32357" y="1"/>
                    <a:pt x="3195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9" name="Google Shape;7219;p72"/>
            <p:cNvSpPr/>
            <p:nvPr/>
          </p:nvSpPr>
          <p:spPr>
            <a:xfrm>
              <a:off x="2559819" y="3805535"/>
              <a:ext cx="497593" cy="132778"/>
            </a:xfrm>
            <a:custGeom>
              <a:rect b="b" l="l" r="r" t="t"/>
              <a:pathLst>
                <a:path extrusionOk="0" h="9008" w="33758">
                  <a:moveTo>
                    <a:pt x="1835" y="1"/>
                  </a:moveTo>
                  <a:cubicBezTo>
                    <a:pt x="1468" y="1"/>
                    <a:pt x="701" y="1068"/>
                    <a:pt x="567" y="2636"/>
                  </a:cubicBezTo>
                  <a:lnTo>
                    <a:pt x="0" y="9007"/>
                  </a:lnTo>
                  <a:lnTo>
                    <a:pt x="734" y="9007"/>
                  </a:lnTo>
                  <a:lnTo>
                    <a:pt x="1268" y="3637"/>
                  </a:lnTo>
                  <a:cubicBezTo>
                    <a:pt x="1401" y="2303"/>
                    <a:pt x="1735" y="1435"/>
                    <a:pt x="2102" y="1435"/>
                  </a:cubicBezTo>
                  <a:lnTo>
                    <a:pt x="31689" y="1435"/>
                  </a:lnTo>
                  <a:cubicBezTo>
                    <a:pt x="32056" y="1435"/>
                    <a:pt x="32390" y="2303"/>
                    <a:pt x="32523" y="3637"/>
                  </a:cubicBezTo>
                  <a:lnTo>
                    <a:pt x="33057" y="9007"/>
                  </a:lnTo>
                  <a:lnTo>
                    <a:pt x="33758" y="9007"/>
                  </a:lnTo>
                  <a:lnTo>
                    <a:pt x="33224" y="2636"/>
                  </a:lnTo>
                  <a:cubicBezTo>
                    <a:pt x="33090" y="1068"/>
                    <a:pt x="32357" y="1"/>
                    <a:pt x="3199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0" name="Google Shape;7220;p72"/>
            <p:cNvSpPr/>
            <p:nvPr/>
          </p:nvSpPr>
          <p:spPr>
            <a:xfrm>
              <a:off x="2734348" y="3123604"/>
              <a:ext cx="153429" cy="343707"/>
            </a:xfrm>
            <a:custGeom>
              <a:rect b="b" l="l" r="r" t="t"/>
              <a:pathLst>
                <a:path extrusionOk="0" h="23318" w="10409">
                  <a:moveTo>
                    <a:pt x="1102" y="0"/>
                  </a:moveTo>
                  <a:cubicBezTo>
                    <a:pt x="1102" y="0"/>
                    <a:pt x="1068" y="11342"/>
                    <a:pt x="1" y="23317"/>
                  </a:cubicBezTo>
                  <a:cubicBezTo>
                    <a:pt x="2703" y="19815"/>
                    <a:pt x="5505" y="16913"/>
                    <a:pt x="10408" y="15578"/>
                  </a:cubicBezTo>
                  <a:cubicBezTo>
                    <a:pt x="9908" y="6872"/>
                    <a:pt x="9875" y="0"/>
                    <a:pt x="987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221" name="Google Shape;7221;p72"/>
            <p:cNvGrpSpPr/>
            <p:nvPr/>
          </p:nvGrpSpPr>
          <p:grpSpPr>
            <a:xfrm>
              <a:off x="1690388" y="1583302"/>
              <a:ext cx="2236414" cy="1937578"/>
              <a:chOff x="-3653237" y="-557387"/>
              <a:chExt cx="2658600" cy="2303350"/>
            </a:xfrm>
          </p:grpSpPr>
          <p:grpSp>
            <p:nvGrpSpPr>
              <p:cNvPr id="7222" name="Google Shape;7222;p72"/>
              <p:cNvGrpSpPr/>
              <p:nvPr/>
            </p:nvGrpSpPr>
            <p:grpSpPr>
              <a:xfrm>
                <a:off x="-3653237" y="-557387"/>
                <a:ext cx="2658600" cy="2303350"/>
                <a:chOff x="-6969375" y="2014250"/>
                <a:chExt cx="2658600" cy="2303350"/>
              </a:xfrm>
            </p:grpSpPr>
            <p:sp>
              <p:nvSpPr>
                <p:cNvPr id="7223" name="Google Shape;7223;p72"/>
                <p:cNvSpPr/>
                <p:nvPr/>
              </p:nvSpPr>
              <p:spPr>
                <a:xfrm>
                  <a:off x="-5640100" y="2014250"/>
                  <a:ext cx="664675" cy="1151675"/>
                </a:xfrm>
                <a:custGeom>
                  <a:rect b="b" l="l" r="r" t="t"/>
                  <a:pathLst>
                    <a:path extrusionOk="0" h="46067" w="26587">
                      <a:moveTo>
                        <a:pt x="26587" y="1"/>
                      </a:moveTo>
                      <a:lnTo>
                        <a:pt x="1" y="46067"/>
                      </a:lnTo>
                      <a:lnTo>
                        <a:pt x="23017" y="32791"/>
                      </a:lnTo>
                      <a:lnTo>
                        <a:pt x="2658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4" name="Google Shape;7224;p72"/>
                <p:cNvSpPr/>
                <p:nvPr/>
              </p:nvSpPr>
              <p:spPr>
                <a:xfrm>
                  <a:off x="-5640100" y="2014250"/>
                  <a:ext cx="664675" cy="1151675"/>
                </a:xfrm>
                <a:custGeom>
                  <a:rect b="b" l="l" r="r" t="t"/>
                  <a:pathLst>
                    <a:path extrusionOk="0" h="46067" w="26587">
                      <a:moveTo>
                        <a:pt x="26587" y="1"/>
                      </a:moveTo>
                      <a:lnTo>
                        <a:pt x="1" y="19481"/>
                      </a:lnTo>
                      <a:lnTo>
                        <a:pt x="1" y="46067"/>
                      </a:lnTo>
                      <a:lnTo>
                        <a:pt x="26587"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5" name="Google Shape;7225;p72"/>
                <p:cNvSpPr/>
                <p:nvPr/>
              </p:nvSpPr>
              <p:spPr>
                <a:xfrm>
                  <a:off x="-6304725" y="2014250"/>
                  <a:ext cx="664650" cy="1151675"/>
                </a:xfrm>
                <a:custGeom>
                  <a:rect b="b" l="l" r="r" t="t"/>
                  <a:pathLst>
                    <a:path extrusionOk="0" h="46067" w="26586">
                      <a:moveTo>
                        <a:pt x="0" y="1"/>
                      </a:moveTo>
                      <a:lnTo>
                        <a:pt x="26586" y="46067"/>
                      </a:lnTo>
                      <a:lnTo>
                        <a:pt x="26586" y="1948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6" name="Google Shape;7226;p72"/>
                <p:cNvSpPr/>
                <p:nvPr/>
              </p:nvSpPr>
              <p:spPr>
                <a:xfrm>
                  <a:off x="-6304725" y="2014250"/>
                  <a:ext cx="664650" cy="1151675"/>
                </a:xfrm>
                <a:custGeom>
                  <a:rect b="b" l="l" r="r" t="t"/>
                  <a:pathLst>
                    <a:path extrusionOk="0" h="46067" w="26586">
                      <a:moveTo>
                        <a:pt x="0" y="1"/>
                      </a:moveTo>
                      <a:lnTo>
                        <a:pt x="3536" y="32791"/>
                      </a:lnTo>
                      <a:lnTo>
                        <a:pt x="26586" y="46067"/>
                      </a:lnTo>
                      <a:lnTo>
                        <a:pt x="0"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7" name="Google Shape;7227;p72"/>
                <p:cNvSpPr/>
                <p:nvPr/>
              </p:nvSpPr>
              <p:spPr>
                <a:xfrm>
                  <a:off x="-5640100" y="3165900"/>
                  <a:ext cx="1329325" cy="332775"/>
                </a:xfrm>
                <a:custGeom>
                  <a:rect b="b" l="l" r="r" t="t"/>
                  <a:pathLst>
                    <a:path extrusionOk="0" h="13311" w="53173">
                      <a:moveTo>
                        <a:pt x="1" y="1"/>
                      </a:moveTo>
                      <a:lnTo>
                        <a:pt x="23017" y="13311"/>
                      </a:lnTo>
                      <a:lnTo>
                        <a:pt x="5317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8" name="Google Shape;7228;p72"/>
                <p:cNvSpPr/>
                <p:nvPr/>
              </p:nvSpPr>
              <p:spPr>
                <a:xfrm>
                  <a:off x="-5640100" y="2834000"/>
                  <a:ext cx="1329325" cy="331925"/>
                </a:xfrm>
                <a:custGeom>
                  <a:rect b="b" l="l" r="r" t="t"/>
                  <a:pathLst>
                    <a:path extrusionOk="0" h="13277" w="53173">
                      <a:moveTo>
                        <a:pt x="23017" y="1"/>
                      </a:moveTo>
                      <a:lnTo>
                        <a:pt x="1" y="13277"/>
                      </a:lnTo>
                      <a:lnTo>
                        <a:pt x="53172" y="13277"/>
                      </a:lnTo>
                      <a:lnTo>
                        <a:pt x="23017"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9" name="Google Shape;7229;p72"/>
                <p:cNvSpPr/>
                <p:nvPr/>
              </p:nvSpPr>
              <p:spPr>
                <a:xfrm>
                  <a:off x="-5640100" y="3165900"/>
                  <a:ext cx="664675" cy="1151700"/>
                </a:xfrm>
                <a:custGeom>
                  <a:rect b="b" l="l" r="r" t="t"/>
                  <a:pathLst>
                    <a:path extrusionOk="0" h="46068" w="26587">
                      <a:moveTo>
                        <a:pt x="1" y="1"/>
                      </a:moveTo>
                      <a:lnTo>
                        <a:pt x="1" y="26587"/>
                      </a:lnTo>
                      <a:lnTo>
                        <a:pt x="26587" y="46067"/>
                      </a:lnTo>
                      <a:lnTo>
                        <a:pt x="26587" y="46067"/>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0" name="Google Shape;7230;p72"/>
                <p:cNvSpPr/>
                <p:nvPr/>
              </p:nvSpPr>
              <p:spPr>
                <a:xfrm>
                  <a:off x="-5640100" y="3165900"/>
                  <a:ext cx="664675" cy="1151700"/>
                </a:xfrm>
                <a:custGeom>
                  <a:rect b="b" l="l" r="r" t="t"/>
                  <a:pathLst>
                    <a:path extrusionOk="0" h="46068" w="26587">
                      <a:moveTo>
                        <a:pt x="1" y="1"/>
                      </a:moveTo>
                      <a:lnTo>
                        <a:pt x="26587" y="46067"/>
                      </a:lnTo>
                      <a:lnTo>
                        <a:pt x="23017" y="13311"/>
                      </a:lnTo>
                      <a:lnTo>
                        <a:pt x="1"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1" name="Google Shape;7231;p72"/>
                <p:cNvSpPr/>
                <p:nvPr/>
              </p:nvSpPr>
              <p:spPr>
                <a:xfrm>
                  <a:off x="-6304725" y="3165900"/>
                  <a:ext cx="664650" cy="1151700"/>
                </a:xfrm>
                <a:custGeom>
                  <a:rect b="b" l="l" r="r" t="t"/>
                  <a:pathLst>
                    <a:path extrusionOk="0" h="46068" w="26586">
                      <a:moveTo>
                        <a:pt x="26586" y="1"/>
                      </a:moveTo>
                      <a:lnTo>
                        <a:pt x="0" y="46067"/>
                      </a:lnTo>
                      <a:lnTo>
                        <a:pt x="0" y="46067"/>
                      </a:lnTo>
                      <a:lnTo>
                        <a:pt x="26586" y="26587"/>
                      </a:lnTo>
                      <a:lnTo>
                        <a:pt x="26586"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2" name="Google Shape;7232;p72"/>
                <p:cNvSpPr/>
                <p:nvPr/>
              </p:nvSpPr>
              <p:spPr>
                <a:xfrm>
                  <a:off x="-6304725" y="3165900"/>
                  <a:ext cx="664650" cy="1151700"/>
                </a:xfrm>
                <a:custGeom>
                  <a:rect b="b" l="l" r="r" t="t"/>
                  <a:pathLst>
                    <a:path extrusionOk="0" h="46068" w="26586">
                      <a:moveTo>
                        <a:pt x="26586" y="1"/>
                      </a:moveTo>
                      <a:lnTo>
                        <a:pt x="3536" y="13311"/>
                      </a:lnTo>
                      <a:lnTo>
                        <a:pt x="0" y="46067"/>
                      </a:lnTo>
                      <a:lnTo>
                        <a:pt x="2658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3" name="Google Shape;7233;p72"/>
                <p:cNvSpPr/>
                <p:nvPr/>
              </p:nvSpPr>
              <p:spPr>
                <a:xfrm>
                  <a:off x="-6969375" y="3165900"/>
                  <a:ext cx="1329300" cy="332775"/>
                </a:xfrm>
                <a:custGeom>
                  <a:rect b="b" l="l" r="r" t="t"/>
                  <a:pathLst>
                    <a:path extrusionOk="0" h="13311" w="53172">
                      <a:moveTo>
                        <a:pt x="1" y="1"/>
                      </a:moveTo>
                      <a:lnTo>
                        <a:pt x="30122" y="13311"/>
                      </a:lnTo>
                      <a:lnTo>
                        <a:pt x="53172"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4" name="Google Shape;7234;p72"/>
                <p:cNvSpPr/>
                <p:nvPr/>
              </p:nvSpPr>
              <p:spPr>
                <a:xfrm>
                  <a:off x="-6969375" y="2834000"/>
                  <a:ext cx="1329300" cy="331925"/>
                </a:xfrm>
                <a:custGeom>
                  <a:rect b="b" l="l" r="r" t="t"/>
                  <a:pathLst>
                    <a:path extrusionOk="0" h="13277" w="53172">
                      <a:moveTo>
                        <a:pt x="30122" y="1"/>
                      </a:moveTo>
                      <a:lnTo>
                        <a:pt x="1" y="13277"/>
                      </a:lnTo>
                      <a:lnTo>
                        <a:pt x="53172" y="13277"/>
                      </a:lnTo>
                      <a:lnTo>
                        <a:pt x="3012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35" name="Google Shape;7235;p72"/>
              <p:cNvGrpSpPr/>
              <p:nvPr/>
            </p:nvGrpSpPr>
            <p:grpSpPr>
              <a:xfrm>
                <a:off x="-3653237" y="-557387"/>
                <a:ext cx="2658600" cy="2303350"/>
                <a:chOff x="-6969375" y="2014250"/>
                <a:chExt cx="2658600" cy="2303350"/>
              </a:xfrm>
            </p:grpSpPr>
            <p:sp>
              <p:nvSpPr>
                <p:cNvPr id="7236" name="Google Shape;7236;p72"/>
                <p:cNvSpPr/>
                <p:nvPr/>
              </p:nvSpPr>
              <p:spPr>
                <a:xfrm>
                  <a:off x="-5640100" y="2014250"/>
                  <a:ext cx="664675" cy="1151675"/>
                </a:xfrm>
                <a:custGeom>
                  <a:rect b="b" l="l" r="r" t="t"/>
                  <a:pathLst>
                    <a:path extrusionOk="0" h="46067" w="26587">
                      <a:moveTo>
                        <a:pt x="26587" y="1"/>
                      </a:moveTo>
                      <a:lnTo>
                        <a:pt x="1" y="46067"/>
                      </a:lnTo>
                      <a:lnTo>
                        <a:pt x="23017" y="32791"/>
                      </a:lnTo>
                      <a:lnTo>
                        <a:pt x="2658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7" name="Google Shape;7237;p72"/>
                <p:cNvSpPr/>
                <p:nvPr/>
              </p:nvSpPr>
              <p:spPr>
                <a:xfrm>
                  <a:off x="-6304725" y="2014250"/>
                  <a:ext cx="664650" cy="1151675"/>
                </a:xfrm>
                <a:custGeom>
                  <a:rect b="b" l="l" r="r" t="t"/>
                  <a:pathLst>
                    <a:path extrusionOk="0" h="46067" w="26586">
                      <a:moveTo>
                        <a:pt x="0" y="1"/>
                      </a:moveTo>
                      <a:lnTo>
                        <a:pt x="26586" y="46067"/>
                      </a:lnTo>
                      <a:lnTo>
                        <a:pt x="26586" y="1948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8" name="Google Shape;7238;p72"/>
                <p:cNvSpPr/>
                <p:nvPr/>
              </p:nvSpPr>
              <p:spPr>
                <a:xfrm>
                  <a:off x="-5640100" y="3165900"/>
                  <a:ext cx="1329325" cy="332775"/>
                </a:xfrm>
                <a:custGeom>
                  <a:rect b="b" l="l" r="r" t="t"/>
                  <a:pathLst>
                    <a:path extrusionOk="0" h="13311" w="53173">
                      <a:moveTo>
                        <a:pt x="1" y="1"/>
                      </a:moveTo>
                      <a:lnTo>
                        <a:pt x="23017" y="13311"/>
                      </a:lnTo>
                      <a:lnTo>
                        <a:pt x="5317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9" name="Google Shape;7239;p72"/>
                <p:cNvSpPr/>
                <p:nvPr/>
              </p:nvSpPr>
              <p:spPr>
                <a:xfrm>
                  <a:off x="-6304725" y="3165900"/>
                  <a:ext cx="664650" cy="1151700"/>
                </a:xfrm>
                <a:custGeom>
                  <a:rect b="b" l="l" r="r" t="t"/>
                  <a:pathLst>
                    <a:path extrusionOk="0" h="46068" w="26586">
                      <a:moveTo>
                        <a:pt x="26586" y="1"/>
                      </a:moveTo>
                      <a:lnTo>
                        <a:pt x="3536" y="13311"/>
                      </a:lnTo>
                      <a:lnTo>
                        <a:pt x="0" y="46067"/>
                      </a:lnTo>
                      <a:lnTo>
                        <a:pt x="2658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0" name="Google Shape;7240;p72"/>
                <p:cNvSpPr/>
                <p:nvPr/>
              </p:nvSpPr>
              <p:spPr>
                <a:xfrm>
                  <a:off x="-6969375" y="2834000"/>
                  <a:ext cx="1329300" cy="331925"/>
                </a:xfrm>
                <a:custGeom>
                  <a:rect b="b" l="l" r="r" t="t"/>
                  <a:pathLst>
                    <a:path extrusionOk="0" h="13277" w="53172">
                      <a:moveTo>
                        <a:pt x="30122" y="1"/>
                      </a:moveTo>
                      <a:lnTo>
                        <a:pt x="1" y="13277"/>
                      </a:lnTo>
                      <a:lnTo>
                        <a:pt x="53172" y="13277"/>
                      </a:lnTo>
                      <a:lnTo>
                        <a:pt x="3012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1" name="Google Shape;7241;p72"/>
                <p:cNvSpPr/>
                <p:nvPr/>
              </p:nvSpPr>
              <p:spPr>
                <a:xfrm>
                  <a:off x="-5640100" y="3165900"/>
                  <a:ext cx="664675" cy="1151700"/>
                </a:xfrm>
                <a:custGeom>
                  <a:rect b="b" l="l" r="r" t="t"/>
                  <a:pathLst>
                    <a:path extrusionOk="0" h="46068" w="26587">
                      <a:moveTo>
                        <a:pt x="1" y="1"/>
                      </a:moveTo>
                      <a:lnTo>
                        <a:pt x="1" y="26587"/>
                      </a:lnTo>
                      <a:lnTo>
                        <a:pt x="26587" y="46067"/>
                      </a:lnTo>
                      <a:lnTo>
                        <a:pt x="26587" y="4606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7242" name="Google Shape;7242;p72"/>
            <p:cNvSpPr/>
            <p:nvPr/>
          </p:nvSpPr>
          <p:spPr>
            <a:xfrm>
              <a:off x="2783758" y="3826998"/>
              <a:ext cx="153300" cy="1113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3" name="Google Shape;7243;p72"/>
            <p:cNvSpPr/>
            <p:nvPr/>
          </p:nvSpPr>
          <p:spPr>
            <a:xfrm>
              <a:off x="2823326" y="3826998"/>
              <a:ext cx="79200" cy="111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4" name="Google Shape;7244;p72"/>
            <p:cNvSpPr/>
            <p:nvPr/>
          </p:nvSpPr>
          <p:spPr>
            <a:xfrm>
              <a:off x="2911957" y="3957539"/>
              <a:ext cx="209100" cy="1113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5" name="Google Shape;7245;p72"/>
            <p:cNvSpPr/>
            <p:nvPr/>
          </p:nvSpPr>
          <p:spPr>
            <a:xfrm>
              <a:off x="2965891" y="3957539"/>
              <a:ext cx="108000" cy="111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6" name="Google Shape;7246;p72"/>
            <p:cNvSpPr/>
            <p:nvPr/>
          </p:nvSpPr>
          <p:spPr>
            <a:xfrm>
              <a:off x="3042511" y="4092530"/>
              <a:ext cx="209100" cy="1113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7" name="Google Shape;7247;p72"/>
            <p:cNvSpPr/>
            <p:nvPr/>
          </p:nvSpPr>
          <p:spPr>
            <a:xfrm>
              <a:off x="3096446" y="4092530"/>
              <a:ext cx="108000" cy="111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8" name="Google Shape;7248;p72"/>
            <p:cNvSpPr/>
            <p:nvPr/>
          </p:nvSpPr>
          <p:spPr>
            <a:xfrm>
              <a:off x="3096453" y="4230431"/>
              <a:ext cx="209100" cy="223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9" name="Google Shape;7249;p72"/>
            <p:cNvSpPr/>
            <p:nvPr/>
          </p:nvSpPr>
          <p:spPr>
            <a:xfrm>
              <a:off x="3150388" y="4230431"/>
              <a:ext cx="108000" cy="223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4" name="Shape 6384"/>
        <p:cNvGrpSpPr/>
        <p:nvPr/>
      </p:nvGrpSpPr>
      <p:grpSpPr>
        <a:xfrm>
          <a:off x="0" y="0"/>
          <a:ext cx="0" cy="0"/>
          <a:chOff x="0" y="0"/>
          <a:chExt cx="0" cy="0"/>
        </a:xfrm>
      </p:grpSpPr>
      <p:sp>
        <p:nvSpPr>
          <p:cNvPr id="6385" name="Google Shape;6385;p41"/>
          <p:cNvSpPr/>
          <p:nvPr/>
        </p:nvSpPr>
        <p:spPr>
          <a:xfrm>
            <a:off x="2425086" y="1531794"/>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6" name="Google Shape;6386;p41"/>
          <p:cNvSpPr/>
          <p:nvPr/>
        </p:nvSpPr>
        <p:spPr>
          <a:xfrm>
            <a:off x="5507373" y="1531794"/>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7" name="Google Shape;6387;p41"/>
          <p:cNvSpPr txBox="1"/>
          <p:nvPr>
            <p:ph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p>
            <a:pPr indent="457200" lvl="0" marL="0" rtl="0" algn="ctr">
              <a:lnSpc>
                <a:spcPct val="100000"/>
              </a:lnSpc>
              <a:spcBef>
                <a:spcPts val="0"/>
              </a:spcBef>
              <a:spcAft>
                <a:spcPts val="0"/>
              </a:spcAft>
              <a:buSzPts val="3000"/>
              <a:buNone/>
            </a:pPr>
            <a:r>
              <a:rPr lang="en" sz="4000"/>
              <a:t>Two sets </a:t>
            </a:r>
            <a:r>
              <a:rPr lang="en" sz="4000">
                <a:solidFill>
                  <a:schemeClr val="accent2"/>
                </a:solidFill>
              </a:rPr>
              <a:t>of</a:t>
            </a:r>
            <a:r>
              <a:rPr lang="en" sz="4000"/>
              <a:t> </a:t>
            </a:r>
            <a:r>
              <a:rPr lang="en" sz="4000">
                <a:solidFill>
                  <a:schemeClr val="accent2"/>
                </a:solidFill>
              </a:rPr>
              <a:t>dataset</a:t>
            </a:r>
            <a:endParaRPr sz="4000">
              <a:solidFill>
                <a:schemeClr val="accent2"/>
              </a:solidFill>
            </a:endParaRPr>
          </a:p>
        </p:txBody>
      </p:sp>
      <p:sp>
        <p:nvSpPr>
          <p:cNvPr id="6388" name="Google Shape;6388;p41"/>
          <p:cNvSpPr txBox="1"/>
          <p:nvPr>
            <p:ph idx="3" type="subTitle"/>
          </p:nvPr>
        </p:nvSpPr>
        <p:spPr>
          <a:xfrm>
            <a:off x="1605550" y="2719343"/>
            <a:ext cx="2846700" cy="457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Part 1 &amp; 3</a:t>
            </a:r>
            <a:endParaRPr/>
          </a:p>
        </p:txBody>
      </p:sp>
      <p:sp>
        <p:nvSpPr>
          <p:cNvPr id="6389" name="Google Shape;6389;p41"/>
          <p:cNvSpPr txBox="1"/>
          <p:nvPr>
            <p:ph idx="4" type="subTitle"/>
          </p:nvPr>
        </p:nvSpPr>
        <p:spPr>
          <a:xfrm>
            <a:off x="4687825" y="2719343"/>
            <a:ext cx="2846700" cy="457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Part 2</a:t>
            </a:r>
            <a:endParaRPr/>
          </a:p>
        </p:txBody>
      </p:sp>
      <p:sp>
        <p:nvSpPr>
          <p:cNvPr id="6390" name="Google Shape;6390;p41"/>
          <p:cNvSpPr txBox="1"/>
          <p:nvPr>
            <p:ph idx="1" type="subTitle"/>
          </p:nvPr>
        </p:nvSpPr>
        <p:spPr>
          <a:xfrm>
            <a:off x="1605549" y="3170106"/>
            <a:ext cx="2846700" cy="656100"/>
          </a:xfrm>
          <a:prstGeom prst="rect">
            <a:avLst/>
          </a:prstGeom>
          <a:noFill/>
          <a:ln>
            <a:noFill/>
          </a:ln>
        </p:spPr>
        <p:txBody>
          <a:bodyPr anchorCtr="0" anchor="ctr" bIns="91425" lIns="182875" spcFirstLastPara="1" rIns="182875" wrap="square" tIns="91425">
            <a:noAutofit/>
          </a:bodyPr>
          <a:lstStyle/>
          <a:p>
            <a:pPr indent="0" lvl="0" marL="0" rtl="0" algn="ctr">
              <a:lnSpc>
                <a:spcPct val="100000"/>
              </a:lnSpc>
              <a:spcBef>
                <a:spcPts val="0"/>
              </a:spcBef>
              <a:spcAft>
                <a:spcPts val="0"/>
              </a:spcAft>
              <a:buSzPts val="1400"/>
              <a:buNone/>
            </a:pPr>
            <a:r>
              <a:rPr lang="en"/>
              <a:t>16 thousand movie records and their features</a:t>
            </a:r>
            <a:endParaRPr/>
          </a:p>
        </p:txBody>
      </p:sp>
      <p:sp>
        <p:nvSpPr>
          <p:cNvPr id="6391" name="Google Shape;6391;p41"/>
          <p:cNvSpPr txBox="1"/>
          <p:nvPr>
            <p:ph idx="2" type="subTitle"/>
          </p:nvPr>
        </p:nvSpPr>
        <p:spPr>
          <a:xfrm>
            <a:off x="4687824" y="3170106"/>
            <a:ext cx="2846700" cy="656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 movie records and their release date on the corresponding platform</a:t>
            </a:r>
            <a:endParaRPr/>
          </a:p>
        </p:txBody>
      </p:sp>
      <p:sp>
        <p:nvSpPr>
          <p:cNvPr id="6392" name="Google Shape;6392;p41"/>
          <p:cNvSpPr/>
          <p:nvPr/>
        </p:nvSpPr>
        <p:spPr>
          <a:xfrm>
            <a:off x="2856385" y="2013681"/>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6393" name="Google Shape;6393;p41"/>
          <p:cNvGrpSpPr/>
          <p:nvPr/>
        </p:nvGrpSpPr>
        <p:grpSpPr>
          <a:xfrm>
            <a:off x="5933082" y="2003479"/>
            <a:ext cx="356221" cy="333240"/>
            <a:chOff x="-10858725" y="4092875"/>
            <a:chExt cx="353675" cy="330825"/>
          </a:xfrm>
        </p:grpSpPr>
        <p:sp>
          <p:nvSpPr>
            <p:cNvPr id="6394" name="Google Shape;6394;p4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5" name="Google Shape;6395;p4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6" name="Google Shape;6396;p4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7" name="Google Shape;6397;p4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8" name="Google Shape;6398;p4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9" name="Google Shape;6399;p4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3" name="Shape 6403"/>
        <p:cNvGrpSpPr/>
        <p:nvPr/>
      </p:nvGrpSpPr>
      <p:grpSpPr>
        <a:xfrm>
          <a:off x="0" y="0"/>
          <a:ext cx="0" cy="0"/>
          <a:chOff x="0" y="0"/>
          <a:chExt cx="0" cy="0"/>
        </a:xfrm>
      </p:grpSpPr>
      <p:sp>
        <p:nvSpPr>
          <p:cNvPr id="6404" name="Google Shape;6404;p42"/>
          <p:cNvSpPr txBox="1"/>
          <p:nvPr>
            <p:ph type="title"/>
          </p:nvPr>
        </p:nvSpPr>
        <p:spPr>
          <a:xfrm>
            <a:off x="720000" y="604879"/>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Approach to the </a:t>
            </a:r>
            <a:r>
              <a:rPr lang="en">
                <a:solidFill>
                  <a:schemeClr val="accent2"/>
                </a:solidFill>
              </a:rPr>
              <a:t>Problem</a:t>
            </a:r>
            <a:endParaRPr>
              <a:solidFill>
                <a:schemeClr val="accent2"/>
              </a:solidFill>
            </a:endParaRPr>
          </a:p>
        </p:txBody>
      </p:sp>
      <p:graphicFrame>
        <p:nvGraphicFramePr>
          <p:cNvPr id="6405" name="Google Shape;6405;p42"/>
          <p:cNvGraphicFramePr/>
          <p:nvPr/>
        </p:nvGraphicFramePr>
        <p:xfrm>
          <a:off x="617725" y="1326900"/>
          <a:ext cx="3000000" cy="3000000"/>
        </p:xfrm>
        <a:graphic>
          <a:graphicData uri="http://schemas.openxmlformats.org/drawingml/2006/table">
            <a:tbl>
              <a:tblPr>
                <a:noFill/>
                <a:tableStyleId>{053B04EF-0E59-4919-8866-2CD1FE984735}</a:tableStyleId>
              </a:tblPr>
              <a:tblGrid>
                <a:gridCol w="2027675"/>
                <a:gridCol w="5676325"/>
              </a:tblGrid>
              <a:tr h="955525">
                <a:tc>
                  <a:txBody>
                    <a:bodyPr/>
                    <a:lstStyle/>
                    <a:p>
                      <a:pPr indent="0" lvl="0" marL="0" marR="0" rtl="0" algn="ctr">
                        <a:lnSpc>
                          <a:spcPct val="100000"/>
                        </a:lnSpc>
                        <a:spcBef>
                          <a:spcPts val="0"/>
                        </a:spcBef>
                        <a:spcAft>
                          <a:spcPts val="0"/>
                        </a:spcAft>
                        <a:buClr>
                          <a:srgbClr val="000000"/>
                        </a:buClr>
                        <a:buSzPts val="1000"/>
                        <a:buFont typeface="Arial"/>
                        <a:buNone/>
                      </a:pPr>
                      <a:r>
                        <a:rPr b="1" lang="en" sz="3000">
                          <a:solidFill>
                            <a:schemeClr val="accent2"/>
                          </a:solidFill>
                          <a:latin typeface="Actor"/>
                          <a:ea typeface="Actor"/>
                          <a:cs typeface="Actor"/>
                          <a:sym typeface="Actor"/>
                        </a:rPr>
                        <a:t>Part 1</a:t>
                      </a:r>
                      <a:endParaRPr b="1" sz="3000" u="none" cap="none" strike="noStrike">
                        <a:solidFill>
                          <a:schemeClr val="accent2"/>
                        </a:solidFill>
                        <a:latin typeface="Actor"/>
                        <a:ea typeface="Actor"/>
                        <a:cs typeface="Actor"/>
                        <a:sym typeface="Actor"/>
                      </a:endParaRPr>
                    </a:p>
                  </a:txBody>
                  <a:tcPr marT="91425" marB="91425" marR="91425" marL="91425" anchor="ctr">
                    <a:lnL cap="flat" cmpd="sng" w="19050">
                      <a:solidFill>
                        <a:srgbClr val="0B315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rgbClr val="0B315E">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1200"/>
                        </a:spcAft>
                        <a:buNone/>
                      </a:pPr>
                      <a:r>
                        <a:rPr lang="en" sz="1900">
                          <a:solidFill>
                            <a:schemeClr val="dk1"/>
                          </a:solidFill>
                          <a:latin typeface="Actor"/>
                          <a:ea typeface="Actor"/>
                          <a:cs typeface="Actor"/>
                          <a:sym typeface="Actor"/>
                        </a:rPr>
                        <a:t>Expository data analysis of our movie data to navigate platform-based characteristics of movies</a:t>
                      </a:r>
                      <a:endParaRPr sz="19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rgbClr val="0B315E">
                          <a:alpha val="0"/>
                        </a:srgbClr>
                      </a:solidFill>
                      <a:prstDash val="solid"/>
                      <a:round/>
                      <a:headEnd len="sm" w="sm" type="none"/>
                      <a:tailEnd len="sm" w="sm" type="none"/>
                    </a:lnR>
                    <a:lnT cap="flat" cmpd="sng" w="19050">
                      <a:solidFill>
                        <a:srgbClr val="0B315E">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r>
              <a:tr h="824750">
                <a:tc>
                  <a:txBody>
                    <a:bodyPr/>
                    <a:lstStyle/>
                    <a:p>
                      <a:pPr indent="0" lvl="0" marL="0" marR="0" rtl="0" algn="ctr">
                        <a:lnSpc>
                          <a:spcPct val="100000"/>
                        </a:lnSpc>
                        <a:spcBef>
                          <a:spcPts val="0"/>
                        </a:spcBef>
                        <a:spcAft>
                          <a:spcPts val="0"/>
                        </a:spcAft>
                        <a:buClr>
                          <a:srgbClr val="000000"/>
                        </a:buClr>
                        <a:buSzPts val="1000"/>
                        <a:buFont typeface="Arial"/>
                        <a:buNone/>
                      </a:pPr>
                      <a:r>
                        <a:rPr b="1" lang="en" sz="3000">
                          <a:solidFill>
                            <a:schemeClr val="accent2"/>
                          </a:solidFill>
                          <a:latin typeface="Actor"/>
                          <a:ea typeface="Actor"/>
                          <a:cs typeface="Actor"/>
                          <a:sym typeface="Actor"/>
                        </a:rPr>
                        <a:t>Part 2</a:t>
                      </a:r>
                      <a:endParaRPr b="1" sz="3000" u="none" cap="none" strike="noStrike">
                        <a:solidFill>
                          <a:schemeClr val="accent2"/>
                        </a:solidFill>
                        <a:latin typeface="Actor"/>
                        <a:ea typeface="Actor"/>
                        <a:cs typeface="Actor"/>
                        <a:sym typeface="Actor"/>
                      </a:endParaRPr>
                    </a:p>
                  </a:txBody>
                  <a:tcPr marT="91425" marB="91425" marR="91425" marL="91425" anchor="ctr">
                    <a:lnL cap="flat" cmpd="sng" w="19050">
                      <a:solidFill>
                        <a:srgbClr val="0B315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1200"/>
                        </a:spcAft>
                        <a:buNone/>
                      </a:pPr>
                      <a:r>
                        <a:rPr lang="en" sz="1900">
                          <a:solidFill>
                            <a:schemeClr val="dk1"/>
                          </a:solidFill>
                          <a:latin typeface="Actor"/>
                          <a:ea typeface="Actor"/>
                          <a:cs typeface="Actor"/>
                          <a:sym typeface="Actor"/>
                        </a:rPr>
                        <a:t>Forecasting the number of new movies available on each platform(Hulu, Disney, Netflix)</a:t>
                      </a:r>
                      <a:endParaRPr sz="19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rgbClr val="0B315E">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824750">
                <a:tc>
                  <a:txBody>
                    <a:bodyPr/>
                    <a:lstStyle/>
                    <a:p>
                      <a:pPr indent="0" lvl="0" marL="0" marR="0" rtl="0" algn="ctr">
                        <a:lnSpc>
                          <a:spcPct val="100000"/>
                        </a:lnSpc>
                        <a:spcBef>
                          <a:spcPts val="0"/>
                        </a:spcBef>
                        <a:spcAft>
                          <a:spcPts val="0"/>
                        </a:spcAft>
                        <a:buClr>
                          <a:srgbClr val="000000"/>
                        </a:buClr>
                        <a:buSzPts val="1000"/>
                        <a:buFont typeface="Arial"/>
                        <a:buNone/>
                      </a:pPr>
                      <a:r>
                        <a:rPr b="1" lang="en" sz="3000">
                          <a:solidFill>
                            <a:schemeClr val="accent2"/>
                          </a:solidFill>
                          <a:latin typeface="Actor"/>
                          <a:ea typeface="Actor"/>
                          <a:cs typeface="Actor"/>
                          <a:sym typeface="Actor"/>
                        </a:rPr>
                        <a:t>Part 3</a:t>
                      </a:r>
                      <a:endParaRPr b="1" sz="3000" u="none" cap="none" strike="noStrike">
                        <a:solidFill>
                          <a:schemeClr val="accent2"/>
                        </a:solidFill>
                        <a:latin typeface="Actor"/>
                        <a:ea typeface="Actor"/>
                        <a:cs typeface="Actor"/>
                        <a:sym typeface="Actor"/>
                      </a:endParaRPr>
                    </a:p>
                  </a:txBody>
                  <a:tcPr marT="91425" marB="91425" marR="91425" marL="91425" anchor="ctr">
                    <a:lnL cap="flat" cmpd="sng" w="19050">
                      <a:solidFill>
                        <a:srgbClr val="0B315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1200"/>
                        </a:spcAft>
                        <a:buNone/>
                      </a:pPr>
                      <a:r>
                        <a:rPr lang="en" sz="1900">
                          <a:solidFill>
                            <a:schemeClr val="dk1"/>
                          </a:solidFill>
                          <a:latin typeface="Actor"/>
                          <a:ea typeface="Actor"/>
                          <a:cs typeface="Actor"/>
                          <a:sym typeface="Actor"/>
                        </a:rPr>
                        <a:t>Modelling the relationship between features of a movie and its IMDb rating</a:t>
                      </a:r>
                      <a:endParaRPr sz="19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rgbClr val="0B315E">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9" name="Shape 6409"/>
        <p:cNvGrpSpPr/>
        <p:nvPr/>
      </p:nvGrpSpPr>
      <p:grpSpPr>
        <a:xfrm>
          <a:off x="0" y="0"/>
          <a:ext cx="0" cy="0"/>
          <a:chOff x="0" y="0"/>
          <a:chExt cx="0" cy="0"/>
        </a:xfrm>
      </p:grpSpPr>
      <p:sp>
        <p:nvSpPr>
          <p:cNvPr id="6410" name="Google Shape;6410;p43"/>
          <p:cNvSpPr txBox="1"/>
          <p:nvPr>
            <p:ph type="title"/>
          </p:nvPr>
        </p:nvSpPr>
        <p:spPr>
          <a:xfrm>
            <a:off x="742150" y="2514025"/>
            <a:ext cx="48834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Expository</a:t>
            </a:r>
            <a:r>
              <a:rPr lang="en"/>
              <a:t> Data Analysis  result</a:t>
            </a:r>
            <a:endParaRPr/>
          </a:p>
        </p:txBody>
      </p:sp>
      <p:sp>
        <p:nvSpPr>
          <p:cNvPr id="6411" name="Google Shape;6411;p43"/>
          <p:cNvSpPr txBox="1"/>
          <p:nvPr>
            <p:ph idx="2" type="title"/>
          </p:nvPr>
        </p:nvSpPr>
        <p:spPr>
          <a:xfrm>
            <a:off x="2636450" y="993200"/>
            <a:ext cx="1432200" cy="11886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6000"/>
              <a:buNone/>
            </a:pPr>
            <a:r>
              <a:rPr lang="en"/>
              <a:t>01</a:t>
            </a:r>
            <a:endParaRPr/>
          </a:p>
        </p:txBody>
      </p:sp>
      <p:grpSp>
        <p:nvGrpSpPr>
          <p:cNvPr id="6412" name="Google Shape;6412;p43"/>
          <p:cNvGrpSpPr/>
          <p:nvPr/>
        </p:nvGrpSpPr>
        <p:grpSpPr>
          <a:xfrm>
            <a:off x="4340431" y="1915867"/>
            <a:ext cx="4026562" cy="3183842"/>
            <a:chOff x="4340431" y="1915867"/>
            <a:chExt cx="4026562" cy="3183842"/>
          </a:xfrm>
        </p:grpSpPr>
        <p:grpSp>
          <p:nvGrpSpPr>
            <p:cNvPr id="6413" name="Google Shape;6413;p43"/>
            <p:cNvGrpSpPr/>
            <p:nvPr/>
          </p:nvGrpSpPr>
          <p:grpSpPr>
            <a:xfrm>
              <a:off x="4340431" y="3572496"/>
              <a:ext cx="4026562" cy="1527213"/>
              <a:chOff x="4304700" y="3595547"/>
              <a:chExt cx="4193025" cy="1590350"/>
            </a:xfrm>
          </p:grpSpPr>
          <p:sp>
            <p:nvSpPr>
              <p:cNvPr id="6414" name="Google Shape;6414;p43"/>
              <p:cNvSpPr/>
              <p:nvPr/>
            </p:nvSpPr>
            <p:spPr>
              <a:xfrm>
                <a:off x="7672100" y="4323597"/>
                <a:ext cx="366950" cy="50050"/>
              </a:xfrm>
              <a:custGeom>
                <a:rect b="b" l="l" r="r" t="t"/>
                <a:pathLst>
                  <a:path extrusionOk="0" h="2002" w="14678">
                    <a:moveTo>
                      <a:pt x="7339" y="0"/>
                    </a:moveTo>
                    <a:cubicBezTo>
                      <a:pt x="3303" y="0"/>
                      <a:pt x="0" y="434"/>
                      <a:pt x="0" y="1001"/>
                    </a:cubicBezTo>
                    <a:cubicBezTo>
                      <a:pt x="0" y="1535"/>
                      <a:pt x="3303" y="2002"/>
                      <a:pt x="7339" y="2002"/>
                    </a:cubicBezTo>
                    <a:cubicBezTo>
                      <a:pt x="11409" y="2002"/>
                      <a:pt x="14678" y="1535"/>
                      <a:pt x="14678" y="1001"/>
                    </a:cubicBezTo>
                    <a:cubicBezTo>
                      <a:pt x="14678" y="434"/>
                      <a:pt x="11409" y="0"/>
                      <a:pt x="733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5" name="Google Shape;6415;p43"/>
              <p:cNvSpPr/>
              <p:nvPr/>
            </p:nvSpPr>
            <p:spPr>
              <a:xfrm>
                <a:off x="7851400" y="4323597"/>
                <a:ext cx="2525" cy="25"/>
              </a:xfrm>
              <a:custGeom>
                <a:rect b="b" l="l" r="r" t="t"/>
                <a:pathLst>
                  <a:path extrusionOk="0" h="1" w="101">
                    <a:moveTo>
                      <a:pt x="0" y="0"/>
                    </a:moveTo>
                    <a:lnTo>
                      <a:pt x="100" y="0"/>
                    </a:lnTo>
                    <a:lnTo>
                      <a:pt x="10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6" name="Google Shape;6416;p43"/>
              <p:cNvSpPr/>
              <p:nvPr/>
            </p:nvSpPr>
            <p:spPr>
              <a:xfrm>
                <a:off x="7667100" y="4349447"/>
                <a:ext cx="375300" cy="41725"/>
              </a:xfrm>
              <a:custGeom>
                <a:rect b="b" l="l" r="r" t="t"/>
                <a:pathLst>
                  <a:path extrusionOk="0" h="1669" w="15012">
                    <a:moveTo>
                      <a:pt x="167" y="0"/>
                    </a:moveTo>
                    <a:cubicBezTo>
                      <a:pt x="34" y="100"/>
                      <a:pt x="0" y="200"/>
                      <a:pt x="0" y="300"/>
                    </a:cubicBezTo>
                    <a:cubicBezTo>
                      <a:pt x="0" y="1034"/>
                      <a:pt x="3369" y="1668"/>
                      <a:pt x="7506" y="1668"/>
                    </a:cubicBezTo>
                    <a:cubicBezTo>
                      <a:pt x="11642" y="1668"/>
                      <a:pt x="15011" y="1034"/>
                      <a:pt x="15011" y="300"/>
                    </a:cubicBezTo>
                    <a:cubicBezTo>
                      <a:pt x="15011" y="167"/>
                      <a:pt x="14944" y="100"/>
                      <a:pt x="14844" y="0"/>
                    </a:cubicBezTo>
                    <a:cubicBezTo>
                      <a:pt x="14544" y="534"/>
                      <a:pt x="11375" y="968"/>
                      <a:pt x="7506" y="968"/>
                    </a:cubicBezTo>
                    <a:cubicBezTo>
                      <a:pt x="3536" y="968"/>
                      <a:pt x="334" y="534"/>
                      <a:pt x="16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7" name="Google Shape;6417;p43"/>
              <p:cNvSpPr/>
              <p:nvPr/>
            </p:nvSpPr>
            <p:spPr>
              <a:xfrm>
                <a:off x="7811375" y="3705647"/>
                <a:ext cx="87575" cy="638825"/>
              </a:xfrm>
              <a:custGeom>
                <a:rect b="b" l="l" r="r" t="t"/>
                <a:pathLst>
                  <a:path extrusionOk="0" h="25553" w="3503">
                    <a:moveTo>
                      <a:pt x="0" y="1"/>
                    </a:moveTo>
                    <a:lnTo>
                      <a:pt x="0" y="25152"/>
                    </a:lnTo>
                    <a:cubicBezTo>
                      <a:pt x="0" y="25385"/>
                      <a:pt x="767" y="25552"/>
                      <a:pt x="1735" y="25552"/>
                    </a:cubicBezTo>
                    <a:cubicBezTo>
                      <a:pt x="2702" y="25552"/>
                      <a:pt x="3503" y="25385"/>
                      <a:pt x="3503" y="25152"/>
                    </a:cubicBezTo>
                    <a:lnTo>
                      <a:pt x="350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8" name="Google Shape;6418;p43"/>
              <p:cNvSpPr/>
              <p:nvPr/>
            </p:nvSpPr>
            <p:spPr>
              <a:xfrm>
                <a:off x="7812200" y="3705647"/>
                <a:ext cx="25875" cy="637975"/>
              </a:xfrm>
              <a:custGeom>
                <a:rect b="b" l="l" r="r" t="t"/>
                <a:pathLst>
                  <a:path extrusionOk="0" h="25519" w="1035">
                    <a:moveTo>
                      <a:pt x="0" y="1"/>
                    </a:moveTo>
                    <a:lnTo>
                      <a:pt x="0" y="25185"/>
                    </a:lnTo>
                    <a:cubicBezTo>
                      <a:pt x="0" y="25352"/>
                      <a:pt x="401" y="25452"/>
                      <a:pt x="1035" y="25519"/>
                    </a:cubicBezTo>
                    <a:lnTo>
                      <a:pt x="103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9" name="Google Shape;6419;p43"/>
              <p:cNvSpPr/>
              <p:nvPr/>
            </p:nvSpPr>
            <p:spPr>
              <a:xfrm>
                <a:off x="7800525" y="4329422"/>
                <a:ext cx="110925" cy="15050"/>
              </a:xfrm>
              <a:custGeom>
                <a:rect b="b" l="l" r="r" t="t"/>
                <a:pathLst>
                  <a:path extrusionOk="0" h="602" w="4437">
                    <a:moveTo>
                      <a:pt x="467" y="1"/>
                    </a:moveTo>
                    <a:cubicBezTo>
                      <a:pt x="167" y="67"/>
                      <a:pt x="0" y="134"/>
                      <a:pt x="0" y="234"/>
                    </a:cubicBezTo>
                    <a:cubicBezTo>
                      <a:pt x="0" y="434"/>
                      <a:pt x="1001" y="601"/>
                      <a:pt x="2202" y="601"/>
                    </a:cubicBezTo>
                    <a:cubicBezTo>
                      <a:pt x="3436" y="601"/>
                      <a:pt x="4437" y="434"/>
                      <a:pt x="4437" y="234"/>
                    </a:cubicBezTo>
                    <a:cubicBezTo>
                      <a:pt x="4437" y="134"/>
                      <a:pt x="4237" y="67"/>
                      <a:pt x="3970" y="1"/>
                    </a:cubicBezTo>
                    <a:lnTo>
                      <a:pt x="3970" y="134"/>
                    </a:lnTo>
                    <a:cubicBezTo>
                      <a:pt x="3970" y="268"/>
                      <a:pt x="3169" y="334"/>
                      <a:pt x="2202" y="334"/>
                    </a:cubicBezTo>
                    <a:cubicBezTo>
                      <a:pt x="1268" y="334"/>
                      <a:pt x="467" y="268"/>
                      <a:pt x="467" y="134"/>
                    </a:cubicBezTo>
                    <a:lnTo>
                      <a:pt x="46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0" name="Google Shape;6420;p43"/>
              <p:cNvSpPr/>
              <p:nvPr/>
            </p:nvSpPr>
            <p:spPr>
              <a:xfrm>
                <a:off x="7783000" y="3595547"/>
                <a:ext cx="145975" cy="127650"/>
              </a:xfrm>
              <a:custGeom>
                <a:rect b="b" l="l" r="r" t="t"/>
                <a:pathLst>
                  <a:path extrusionOk="0" h="5106" w="5839">
                    <a:moveTo>
                      <a:pt x="2836" y="1"/>
                    </a:moveTo>
                    <a:cubicBezTo>
                      <a:pt x="1266" y="1"/>
                      <a:pt x="1" y="1156"/>
                      <a:pt x="1" y="2570"/>
                    </a:cubicBezTo>
                    <a:cubicBezTo>
                      <a:pt x="1" y="3971"/>
                      <a:pt x="1302" y="5105"/>
                      <a:pt x="2903" y="5105"/>
                    </a:cubicBezTo>
                    <a:cubicBezTo>
                      <a:pt x="4504" y="5105"/>
                      <a:pt x="5838" y="3938"/>
                      <a:pt x="5838" y="2570"/>
                    </a:cubicBezTo>
                    <a:cubicBezTo>
                      <a:pt x="5838" y="1136"/>
                      <a:pt x="4538" y="1"/>
                      <a:pt x="2903" y="1"/>
                    </a:cubicBezTo>
                    <a:cubicBezTo>
                      <a:pt x="2881" y="1"/>
                      <a:pt x="2858" y="1"/>
                      <a:pt x="283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1" name="Google Shape;6421;p43"/>
              <p:cNvSpPr/>
              <p:nvPr/>
            </p:nvSpPr>
            <p:spPr>
              <a:xfrm>
                <a:off x="7781350" y="3653947"/>
                <a:ext cx="145950" cy="69250"/>
              </a:xfrm>
              <a:custGeom>
                <a:rect b="b" l="l" r="r" t="t"/>
                <a:pathLst>
                  <a:path extrusionOk="0" h="2770" w="5838">
                    <a:moveTo>
                      <a:pt x="0" y="0"/>
                    </a:moveTo>
                    <a:lnTo>
                      <a:pt x="0" y="234"/>
                    </a:lnTo>
                    <a:cubicBezTo>
                      <a:pt x="0" y="1602"/>
                      <a:pt x="1335" y="2769"/>
                      <a:pt x="2936" y="2769"/>
                    </a:cubicBezTo>
                    <a:cubicBezTo>
                      <a:pt x="4570" y="2769"/>
                      <a:pt x="5838" y="1635"/>
                      <a:pt x="5838" y="234"/>
                    </a:cubicBezTo>
                    <a:lnTo>
                      <a:pt x="5838" y="0"/>
                    </a:lnTo>
                    <a:cubicBezTo>
                      <a:pt x="5771" y="1335"/>
                      <a:pt x="4537" y="2402"/>
                      <a:pt x="2969" y="2402"/>
                    </a:cubicBezTo>
                    <a:cubicBezTo>
                      <a:pt x="1435" y="2402"/>
                      <a:pt x="200" y="1335"/>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2" name="Google Shape;6422;p43"/>
              <p:cNvSpPr/>
              <p:nvPr/>
            </p:nvSpPr>
            <p:spPr>
              <a:xfrm>
                <a:off x="7824700" y="3606422"/>
                <a:ext cx="26725" cy="22525"/>
              </a:xfrm>
              <a:custGeom>
                <a:rect b="b" l="l" r="r" t="t"/>
                <a:pathLst>
                  <a:path extrusionOk="0" h="901" w="1069">
                    <a:moveTo>
                      <a:pt x="535" y="0"/>
                    </a:moveTo>
                    <a:cubicBezTo>
                      <a:pt x="234" y="0"/>
                      <a:pt x="1" y="200"/>
                      <a:pt x="1" y="467"/>
                    </a:cubicBezTo>
                    <a:cubicBezTo>
                      <a:pt x="1" y="701"/>
                      <a:pt x="234" y="901"/>
                      <a:pt x="535" y="901"/>
                    </a:cubicBezTo>
                    <a:cubicBezTo>
                      <a:pt x="835" y="901"/>
                      <a:pt x="1068" y="701"/>
                      <a:pt x="1068" y="467"/>
                    </a:cubicBezTo>
                    <a:cubicBezTo>
                      <a:pt x="1068" y="200"/>
                      <a:pt x="835" y="0"/>
                      <a:pt x="53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3" name="Google Shape;6423;p43"/>
              <p:cNvSpPr/>
              <p:nvPr/>
            </p:nvSpPr>
            <p:spPr>
              <a:xfrm>
                <a:off x="7813025" y="3630147"/>
                <a:ext cx="12550" cy="10475"/>
              </a:xfrm>
              <a:custGeom>
                <a:rect b="b" l="l" r="r" t="t"/>
                <a:pathLst>
                  <a:path extrusionOk="0" h="419" w="502">
                    <a:moveTo>
                      <a:pt x="183" y="1"/>
                    </a:moveTo>
                    <a:cubicBezTo>
                      <a:pt x="68" y="1"/>
                      <a:pt x="1" y="110"/>
                      <a:pt x="1" y="219"/>
                    </a:cubicBezTo>
                    <a:cubicBezTo>
                      <a:pt x="1" y="352"/>
                      <a:pt x="134" y="419"/>
                      <a:pt x="268" y="419"/>
                    </a:cubicBezTo>
                    <a:cubicBezTo>
                      <a:pt x="368" y="419"/>
                      <a:pt x="501" y="352"/>
                      <a:pt x="501" y="219"/>
                    </a:cubicBezTo>
                    <a:cubicBezTo>
                      <a:pt x="501" y="85"/>
                      <a:pt x="368" y="18"/>
                      <a:pt x="268" y="18"/>
                    </a:cubicBezTo>
                    <a:cubicBezTo>
                      <a:pt x="237" y="6"/>
                      <a:pt x="209"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4" name="Google Shape;6424;p43"/>
              <p:cNvSpPr/>
              <p:nvPr/>
            </p:nvSpPr>
            <p:spPr>
              <a:xfrm>
                <a:off x="7833050" y="4698022"/>
                <a:ext cx="375300" cy="58400"/>
              </a:xfrm>
              <a:custGeom>
                <a:rect b="b" l="l" r="r" t="t"/>
                <a:pathLst>
                  <a:path extrusionOk="0" h="2336" w="15012">
                    <a:moveTo>
                      <a:pt x="7506" y="1"/>
                    </a:moveTo>
                    <a:cubicBezTo>
                      <a:pt x="3369" y="1"/>
                      <a:pt x="0" y="501"/>
                      <a:pt x="0" y="1168"/>
                    </a:cubicBezTo>
                    <a:cubicBezTo>
                      <a:pt x="0" y="1769"/>
                      <a:pt x="3369" y="2336"/>
                      <a:pt x="7506" y="2336"/>
                    </a:cubicBezTo>
                    <a:cubicBezTo>
                      <a:pt x="11675" y="2336"/>
                      <a:pt x="15011" y="1835"/>
                      <a:pt x="15011" y="1168"/>
                    </a:cubicBezTo>
                    <a:cubicBezTo>
                      <a:pt x="15011" y="534"/>
                      <a:pt x="11642" y="1"/>
                      <a:pt x="750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5" name="Google Shape;6425;p43"/>
              <p:cNvSpPr/>
              <p:nvPr/>
            </p:nvSpPr>
            <p:spPr>
              <a:xfrm>
                <a:off x="8017350" y="4698022"/>
                <a:ext cx="2525" cy="25"/>
              </a:xfrm>
              <a:custGeom>
                <a:rect b="b" l="l" r="r" t="t"/>
                <a:pathLst>
                  <a:path extrusionOk="0" h="1" w="101">
                    <a:moveTo>
                      <a:pt x="0" y="1"/>
                    </a:moveTo>
                    <a:lnTo>
                      <a:pt x="100" y="1"/>
                    </a:lnTo>
                    <a:lnTo>
                      <a:pt x="10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6" name="Google Shape;6426;p43"/>
              <p:cNvSpPr/>
              <p:nvPr/>
            </p:nvSpPr>
            <p:spPr>
              <a:xfrm>
                <a:off x="7828875" y="4728047"/>
                <a:ext cx="384475" cy="49225"/>
              </a:xfrm>
              <a:custGeom>
                <a:rect b="b" l="l" r="r" t="t"/>
                <a:pathLst>
                  <a:path extrusionOk="0" h="1969" w="15379">
                    <a:moveTo>
                      <a:pt x="201" y="0"/>
                    </a:moveTo>
                    <a:cubicBezTo>
                      <a:pt x="34" y="134"/>
                      <a:pt x="1" y="234"/>
                      <a:pt x="34" y="367"/>
                    </a:cubicBezTo>
                    <a:cubicBezTo>
                      <a:pt x="34" y="1235"/>
                      <a:pt x="3470" y="1969"/>
                      <a:pt x="7706" y="1969"/>
                    </a:cubicBezTo>
                    <a:cubicBezTo>
                      <a:pt x="11976" y="1969"/>
                      <a:pt x="15378" y="1235"/>
                      <a:pt x="15378" y="367"/>
                    </a:cubicBezTo>
                    <a:cubicBezTo>
                      <a:pt x="15378" y="234"/>
                      <a:pt x="15312" y="101"/>
                      <a:pt x="15211" y="34"/>
                    </a:cubicBezTo>
                    <a:cubicBezTo>
                      <a:pt x="14911" y="668"/>
                      <a:pt x="11676" y="1135"/>
                      <a:pt x="7706" y="1135"/>
                    </a:cubicBezTo>
                    <a:cubicBezTo>
                      <a:pt x="3670" y="1135"/>
                      <a:pt x="368" y="634"/>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7" name="Google Shape;6427;p43"/>
              <p:cNvSpPr/>
              <p:nvPr/>
            </p:nvSpPr>
            <p:spPr>
              <a:xfrm>
                <a:off x="7978150" y="3993347"/>
                <a:ext cx="87600" cy="728050"/>
              </a:xfrm>
              <a:custGeom>
                <a:rect b="b" l="l" r="r" t="t"/>
                <a:pathLst>
                  <a:path extrusionOk="0" h="29122" w="3504">
                    <a:moveTo>
                      <a:pt x="1" y="1"/>
                    </a:moveTo>
                    <a:lnTo>
                      <a:pt x="1" y="28721"/>
                    </a:lnTo>
                    <a:cubicBezTo>
                      <a:pt x="1" y="28955"/>
                      <a:pt x="768" y="29122"/>
                      <a:pt x="1735" y="29122"/>
                    </a:cubicBezTo>
                    <a:cubicBezTo>
                      <a:pt x="2702" y="29122"/>
                      <a:pt x="3503" y="28921"/>
                      <a:pt x="3503" y="28721"/>
                    </a:cubicBezTo>
                    <a:lnTo>
                      <a:pt x="350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8" name="Google Shape;6428;p43"/>
              <p:cNvSpPr/>
              <p:nvPr/>
            </p:nvSpPr>
            <p:spPr>
              <a:xfrm>
                <a:off x="7978150" y="3993347"/>
                <a:ext cx="25875" cy="727225"/>
              </a:xfrm>
              <a:custGeom>
                <a:rect b="b" l="l" r="r" t="t"/>
                <a:pathLst>
                  <a:path extrusionOk="0" h="29089" w="1035">
                    <a:moveTo>
                      <a:pt x="1" y="1"/>
                    </a:moveTo>
                    <a:lnTo>
                      <a:pt x="1" y="28721"/>
                    </a:lnTo>
                    <a:cubicBezTo>
                      <a:pt x="1" y="28888"/>
                      <a:pt x="401" y="29022"/>
                      <a:pt x="1035" y="29088"/>
                    </a:cubicBezTo>
                    <a:lnTo>
                      <a:pt x="103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9" name="Google Shape;6429;p43"/>
              <p:cNvSpPr/>
              <p:nvPr/>
            </p:nvSpPr>
            <p:spPr>
              <a:xfrm>
                <a:off x="7963150" y="4704697"/>
                <a:ext cx="112600" cy="16700"/>
              </a:xfrm>
              <a:custGeom>
                <a:rect b="b" l="l" r="r" t="t"/>
                <a:pathLst>
                  <a:path extrusionOk="0" h="668" w="4504">
                    <a:moveTo>
                      <a:pt x="534" y="0"/>
                    </a:moveTo>
                    <a:cubicBezTo>
                      <a:pt x="267" y="101"/>
                      <a:pt x="100" y="167"/>
                      <a:pt x="0" y="267"/>
                    </a:cubicBezTo>
                    <a:cubicBezTo>
                      <a:pt x="0" y="467"/>
                      <a:pt x="1001" y="668"/>
                      <a:pt x="2268" y="668"/>
                    </a:cubicBezTo>
                    <a:cubicBezTo>
                      <a:pt x="3503" y="668"/>
                      <a:pt x="4503" y="501"/>
                      <a:pt x="4503" y="267"/>
                    </a:cubicBezTo>
                    <a:cubicBezTo>
                      <a:pt x="4503" y="167"/>
                      <a:pt x="4337" y="101"/>
                      <a:pt x="4036" y="0"/>
                    </a:cubicBezTo>
                    <a:lnTo>
                      <a:pt x="4036" y="167"/>
                    </a:lnTo>
                    <a:cubicBezTo>
                      <a:pt x="4036" y="301"/>
                      <a:pt x="3269" y="434"/>
                      <a:pt x="2302" y="434"/>
                    </a:cubicBezTo>
                    <a:cubicBezTo>
                      <a:pt x="1334" y="434"/>
                      <a:pt x="534" y="301"/>
                      <a:pt x="534" y="167"/>
                    </a:cubicBezTo>
                    <a:lnTo>
                      <a:pt x="5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0" name="Google Shape;6430;p43"/>
              <p:cNvSpPr/>
              <p:nvPr/>
            </p:nvSpPr>
            <p:spPr>
              <a:xfrm>
                <a:off x="7947300" y="3866597"/>
                <a:ext cx="148450" cy="145950"/>
              </a:xfrm>
              <a:custGeom>
                <a:rect b="b" l="l" r="r" t="t"/>
                <a:pathLst>
                  <a:path extrusionOk="0" h="5838" w="5938">
                    <a:moveTo>
                      <a:pt x="2969" y="0"/>
                    </a:moveTo>
                    <a:cubicBezTo>
                      <a:pt x="1301" y="0"/>
                      <a:pt x="0" y="1335"/>
                      <a:pt x="0" y="2936"/>
                    </a:cubicBezTo>
                    <a:cubicBezTo>
                      <a:pt x="0" y="4537"/>
                      <a:pt x="1335" y="5838"/>
                      <a:pt x="2969" y="5838"/>
                    </a:cubicBezTo>
                    <a:cubicBezTo>
                      <a:pt x="4604" y="5838"/>
                      <a:pt x="5938" y="4537"/>
                      <a:pt x="5938" y="2936"/>
                    </a:cubicBezTo>
                    <a:cubicBezTo>
                      <a:pt x="5938" y="1301"/>
                      <a:pt x="4604" y="0"/>
                      <a:pt x="296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1" name="Google Shape;6431;p43"/>
              <p:cNvSpPr/>
              <p:nvPr/>
            </p:nvSpPr>
            <p:spPr>
              <a:xfrm>
                <a:off x="7947300" y="3934972"/>
                <a:ext cx="148450" cy="77575"/>
              </a:xfrm>
              <a:custGeom>
                <a:rect b="b" l="l" r="r" t="t"/>
                <a:pathLst>
                  <a:path extrusionOk="0" h="3103" w="5938">
                    <a:moveTo>
                      <a:pt x="0" y="1"/>
                    </a:moveTo>
                    <a:lnTo>
                      <a:pt x="0" y="201"/>
                    </a:lnTo>
                    <a:cubicBezTo>
                      <a:pt x="0" y="1802"/>
                      <a:pt x="1335" y="3103"/>
                      <a:pt x="2969" y="3103"/>
                    </a:cubicBezTo>
                    <a:cubicBezTo>
                      <a:pt x="4604" y="3103"/>
                      <a:pt x="5938" y="1802"/>
                      <a:pt x="5938" y="201"/>
                    </a:cubicBezTo>
                    <a:lnTo>
                      <a:pt x="5938" y="1"/>
                    </a:lnTo>
                    <a:cubicBezTo>
                      <a:pt x="5804" y="1502"/>
                      <a:pt x="4570" y="2703"/>
                      <a:pt x="2969" y="2703"/>
                    </a:cubicBezTo>
                    <a:cubicBezTo>
                      <a:pt x="1401" y="2703"/>
                      <a:pt x="134" y="150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2" name="Google Shape;6432;p43"/>
              <p:cNvSpPr/>
              <p:nvPr/>
            </p:nvSpPr>
            <p:spPr>
              <a:xfrm>
                <a:off x="7989000" y="3879097"/>
                <a:ext cx="27525" cy="27550"/>
              </a:xfrm>
              <a:custGeom>
                <a:rect b="b" l="l" r="r" t="t"/>
                <a:pathLst>
                  <a:path extrusionOk="0" h="1102" w="1101">
                    <a:moveTo>
                      <a:pt x="567" y="1"/>
                    </a:moveTo>
                    <a:cubicBezTo>
                      <a:pt x="267" y="1"/>
                      <a:pt x="0" y="268"/>
                      <a:pt x="0" y="568"/>
                    </a:cubicBezTo>
                    <a:cubicBezTo>
                      <a:pt x="0" y="835"/>
                      <a:pt x="267" y="1102"/>
                      <a:pt x="567" y="1102"/>
                    </a:cubicBezTo>
                    <a:cubicBezTo>
                      <a:pt x="834" y="1102"/>
                      <a:pt x="1101" y="835"/>
                      <a:pt x="1101" y="568"/>
                    </a:cubicBezTo>
                    <a:cubicBezTo>
                      <a:pt x="1101" y="268"/>
                      <a:pt x="834" y="1"/>
                      <a:pt x="56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3" name="Google Shape;6433;p43"/>
              <p:cNvSpPr/>
              <p:nvPr/>
            </p:nvSpPr>
            <p:spPr>
              <a:xfrm>
                <a:off x="7978150" y="3906622"/>
                <a:ext cx="12525" cy="12525"/>
              </a:xfrm>
              <a:custGeom>
                <a:rect b="b" l="l" r="r" t="t"/>
                <a:pathLst>
                  <a:path extrusionOk="0" h="501" w="501">
                    <a:moveTo>
                      <a:pt x="234" y="1"/>
                    </a:moveTo>
                    <a:cubicBezTo>
                      <a:pt x="101" y="1"/>
                      <a:pt x="1" y="134"/>
                      <a:pt x="1" y="234"/>
                    </a:cubicBezTo>
                    <a:cubicBezTo>
                      <a:pt x="1" y="368"/>
                      <a:pt x="101" y="501"/>
                      <a:pt x="234" y="501"/>
                    </a:cubicBezTo>
                    <a:cubicBezTo>
                      <a:pt x="367" y="501"/>
                      <a:pt x="501" y="368"/>
                      <a:pt x="501" y="234"/>
                    </a:cubicBezTo>
                    <a:cubicBezTo>
                      <a:pt x="501" y="134"/>
                      <a:pt x="367" y="1"/>
                      <a:pt x="23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4" name="Google Shape;6434;p43"/>
              <p:cNvSpPr/>
              <p:nvPr/>
            </p:nvSpPr>
            <p:spPr>
              <a:xfrm>
                <a:off x="8059050" y="5094147"/>
                <a:ext cx="435325" cy="68400"/>
              </a:xfrm>
              <a:custGeom>
                <a:rect b="b" l="l" r="r" t="t"/>
                <a:pathLst>
                  <a:path extrusionOk="0" h="2736" w="17413">
                    <a:moveTo>
                      <a:pt x="8706" y="0"/>
                    </a:moveTo>
                    <a:cubicBezTo>
                      <a:pt x="3936" y="0"/>
                      <a:pt x="0" y="601"/>
                      <a:pt x="0" y="1368"/>
                    </a:cubicBezTo>
                    <a:cubicBezTo>
                      <a:pt x="0" y="2102"/>
                      <a:pt x="3870" y="2736"/>
                      <a:pt x="8706" y="2736"/>
                    </a:cubicBezTo>
                    <a:cubicBezTo>
                      <a:pt x="13510" y="2736"/>
                      <a:pt x="17413" y="2102"/>
                      <a:pt x="17413" y="1368"/>
                    </a:cubicBezTo>
                    <a:cubicBezTo>
                      <a:pt x="17413" y="601"/>
                      <a:pt x="13543" y="0"/>
                      <a:pt x="8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5" name="Google Shape;6435;p43"/>
              <p:cNvSpPr/>
              <p:nvPr/>
            </p:nvSpPr>
            <p:spPr>
              <a:xfrm>
                <a:off x="8272525" y="5094147"/>
                <a:ext cx="3375" cy="25"/>
              </a:xfrm>
              <a:custGeom>
                <a:rect b="b" l="l" r="r" t="t"/>
                <a:pathLst>
                  <a:path extrusionOk="0" h="1" w="135">
                    <a:moveTo>
                      <a:pt x="1" y="0"/>
                    </a:moveTo>
                    <a:lnTo>
                      <a:pt x="134" y="0"/>
                    </a:lnTo>
                    <a:lnTo>
                      <a:pt x="1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6" name="Google Shape;6436;p43"/>
              <p:cNvSpPr/>
              <p:nvPr/>
            </p:nvSpPr>
            <p:spPr>
              <a:xfrm>
                <a:off x="8054050" y="5129172"/>
                <a:ext cx="443675" cy="56725"/>
              </a:xfrm>
              <a:custGeom>
                <a:rect b="b" l="l" r="r" t="t"/>
                <a:pathLst>
                  <a:path extrusionOk="0" h="2269" w="17747">
                    <a:moveTo>
                      <a:pt x="234" y="0"/>
                    </a:moveTo>
                    <a:cubicBezTo>
                      <a:pt x="67" y="167"/>
                      <a:pt x="0" y="300"/>
                      <a:pt x="0" y="434"/>
                    </a:cubicBezTo>
                    <a:cubicBezTo>
                      <a:pt x="0" y="1435"/>
                      <a:pt x="3970" y="2269"/>
                      <a:pt x="8873" y="2269"/>
                    </a:cubicBezTo>
                    <a:cubicBezTo>
                      <a:pt x="13810" y="2269"/>
                      <a:pt x="17746" y="1435"/>
                      <a:pt x="17746" y="434"/>
                    </a:cubicBezTo>
                    <a:cubicBezTo>
                      <a:pt x="17746" y="300"/>
                      <a:pt x="17713" y="167"/>
                      <a:pt x="17579" y="34"/>
                    </a:cubicBezTo>
                    <a:cubicBezTo>
                      <a:pt x="17246" y="767"/>
                      <a:pt x="13510" y="1301"/>
                      <a:pt x="8906" y="1301"/>
                    </a:cubicBezTo>
                    <a:cubicBezTo>
                      <a:pt x="4236" y="1301"/>
                      <a:pt x="467" y="701"/>
                      <a:pt x="23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7" name="Google Shape;6437;p43"/>
              <p:cNvSpPr/>
              <p:nvPr/>
            </p:nvSpPr>
            <p:spPr>
              <a:xfrm>
                <a:off x="8225825" y="4266872"/>
                <a:ext cx="102600" cy="854825"/>
              </a:xfrm>
              <a:custGeom>
                <a:rect b="b" l="l" r="r" t="t"/>
                <a:pathLst>
                  <a:path extrusionOk="0" h="34193" w="4104">
                    <a:moveTo>
                      <a:pt x="1" y="1"/>
                    </a:moveTo>
                    <a:lnTo>
                      <a:pt x="1" y="33758"/>
                    </a:lnTo>
                    <a:cubicBezTo>
                      <a:pt x="1" y="33992"/>
                      <a:pt x="935" y="34192"/>
                      <a:pt x="2035" y="34192"/>
                    </a:cubicBezTo>
                    <a:cubicBezTo>
                      <a:pt x="3170" y="34192"/>
                      <a:pt x="4104" y="33992"/>
                      <a:pt x="4104" y="33758"/>
                    </a:cubicBezTo>
                    <a:lnTo>
                      <a:pt x="41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8" name="Google Shape;6438;p43"/>
              <p:cNvSpPr/>
              <p:nvPr/>
            </p:nvSpPr>
            <p:spPr>
              <a:xfrm>
                <a:off x="8225825" y="4266872"/>
                <a:ext cx="30050" cy="853975"/>
              </a:xfrm>
              <a:custGeom>
                <a:rect b="b" l="l" r="r" t="t"/>
                <a:pathLst>
                  <a:path extrusionOk="0" h="34159" w="1202">
                    <a:moveTo>
                      <a:pt x="1" y="1"/>
                    </a:moveTo>
                    <a:lnTo>
                      <a:pt x="1" y="33758"/>
                    </a:lnTo>
                    <a:cubicBezTo>
                      <a:pt x="1" y="33925"/>
                      <a:pt x="501" y="34092"/>
                      <a:pt x="1201" y="34159"/>
                    </a:cubicBezTo>
                    <a:lnTo>
                      <a:pt x="120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9" name="Google Shape;6439;p43"/>
              <p:cNvSpPr/>
              <p:nvPr/>
            </p:nvSpPr>
            <p:spPr>
              <a:xfrm>
                <a:off x="8212475" y="5103322"/>
                <a:ext cx="129300" cy="20025"/>
              </a:xfrm>
              <a:custGeom>
                <a:rect b="b" l="l" r="r" t="t"/>
                <a:pathLst>
                  <a:path extrusionOk="0" h="801" w="5172">
                    <a:moveTo>
                      <a:pt x="535" y="0"/>
                    </a:moveTo>
                    <a:cubicBezTo>
                      <a:pt x="201" y="67"/>
                      <a:pt x="1" y="167"/>
                      <a:pt x="1" y="300"/>
                    </a:cubicBezTo>
                    <a:cubicBezTo>
                      <a:pt x="1" y="567"/>
                      <a:pt x="1168" y="801"/>
                      <a:pt x="2569" y="801"/>
                    </a:cubicBezTo>
                    <a:cubicBezTo>
                      <a:pt x="4004" y="801"/>
                      <a:pt x="5171" y="567"/>
                      <a:pt x="5171" y="300"/>
                    </a:cubicBezTo>
                    <a:cubicBezTo>
                      <a:pt x="5171" y="167"/>
                      <a:pt x="4938" y="67"/>
                      <a:pt x="4604" y="0"/>
                    </a:cubicBezTo>
                    <a:lnTo>
                      <a:pt x="4604" y="167"/>
                    </a:lnTo>
                    <a:cubicBezTo>
                      <a:pt x="4604" y="334"/>
                      <a:pt x="3704" y="467"/>
                      <a:pt x="2569" y="467"/>
                    </a:cubicBezTo>
                    <a:cubicBezTo>
                      <a:pt x="1469" y="467"/>
                      <a:pt x="535" y="334"/>
                      <a:pt x="535" y="167"/>
                    </a:cubicBezTo>
                    <a:lnTo>
                      <a:pt x="53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0" name="Google Shape;6440;p43"/>
              <p:cNvSpPr/>
              <p:nvPr/>
            </p:nvSpPr>
            <p:spPr>
              <a:xfrm>
                <a:off x="8191625" y="4119272"/>
                <a:ext cx="171000" cy="170975"/>
              </a:xfrm>
              <a:custGeom>
                <a:rect b="b" l="l" r="r" t="t"/>
                <a:pathLst>
                  <a:path extrusionOk="0" h="6839" w="6840">
                    <a:moveTo>
                      <a:pt x="3403" y="1"/>
                    </a:moveTo>
                    <a:cubicBezTo>
                      <a:pt x="1535" y="1"/>
                      <a:pt x="1" y="1535"/>
                      <a:pt x="1" y="3403"/>
                    </a:cubicBezTo>
                    <a:cubicBezTo>
                      <a:pt x="1" y="5304"/>
                      <a:pt x="1535" y="6839"/>
                      <a:pt x="3403" y="6839"/>
                    </a:cubicBezTo>
                    <a:cubicBezTo>
                      <a:pt x="5305" y="6839"/>
                      <a:pt x="6839" y="5304"/>
                      <a:pt x="6839" y="3403"/>
                    </a:cubicBezTo>
                    <a:cubicBezTo>
                      <a:pt x="6839" y="1535"/>
                      <a:pt x="5305" y="1"/>
                      <a:pt x="340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1" name="Google Shape;6441;p43"/>
              <p:cNvSpPr/>
              <p:nvPr/>
            </p:nvSpPr>
            <p:spPr>
              <a:xfrm>
                <a:off x="8191625" y="4198497"/>
                <a:ext cx="171000" cy="91750"/>
              </a:xfrm>
              <a:custGeom>
                <a:rect b="b" l="l" r="r" t="t"/>
                <a:pathLst>
                  <a:path extrusionOk="0" h="3670" w="6840">
                    <a:moveTo>
                      <a:pt x="1" y="1"/>
                    </a:moveTo>
                    <a:lnTo>
                      <a:pt x="1" y="234"/>
                    </a:lnTo>
                    <a:cubicBezTo>
                      <a:pt x="1" y="2135"/>
                      <a:pt x="1535" y="3670"/>
                      <a:pt x="3403" y="3670"/>
                    </a:cubicBezTo>
                    <a:cubicBezTo>
                      <a:pt x="5305" y="3670"/>
                      <a:pt x="6839" y="2135"/>
                      <a:pt x="6839" y="234"/>
                    </a:cubicBezTo>
                    <a:lnTo>
                      <a:pt x="6839" y="1"/>
                    </a:lnTo>
                    <a:cubicBezTo>
                      <a:pt x="6706" y="1735"/>
                      <a:pt x="5205" y="3170"/>
                      <a:pt x="3403" y="3170"/>
                    </a:cubicBezTo>
                    <a:cubicBezTo>
                      <a:pt x="1635" y="3170"/>
                      <a:pt x="134" y="173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2" name="Google Shape;6442;p43"/>
              <p:cNvSpPr/>
              <p:nvPr/>
            </p:nvSpPr>
            <p:spPr>
              <a:xfrm>
                <a:off x="8240850" y="4133447"/>
                <a:ext cx="30875" cy="31725"/>
              </a:xfrm>
              <a:custGeom>
                <a:rect b="b" l="l" r="r" t="t"/>
                <a:pathLst>
                  <a:path extrusionOk="0" h="1269" w="1235">
                    <a:moveTo>
                      <a:pt x="600" y="1"/>
                    </a:moveTo>
                    <a:cubicBezTo>
                      <a:pt x="267" y="1"/>
                      <a:pt x="0" y="268"/>
                      <a:pt x="0" y="635"/>
                    </a:cubicBezTo>
                    <a:cubicBezTo>
                      <a:pt x="0" y="968"/>
                      <a:pt x="267" y="1268"/>
                      <a:pt x="600" y="1268"/>
                    </a:cubicBezTo>
                    <a:cubicBezTo>
                      <a:pt x="934" y="1268"/>
                      <a:pt x="1234" y="968"/>
                      <a:pt x="1234" y="635"/>
                    </a:cubicBezTo>
                    <a:cubicBezTo>
                      <a:pt x="1234" y="301"/>
                      <a:pt x="934" y="1"/>
                      <a:pt x="60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3" name="Google Shape;6443;p43"/>
              <p:cNvSpPr/>
              <p:nvPr/>
            </p:nvSpPr>
            <p:spPr>
              <a:xfrm>
                <a:off x="8226650" y="4165147"/>
                <a:ext cx="15050" cy="14200"/>
              </a:xfrm>
              <a:custGeom>
                <a:rect b="b" l="l" r="r" t="t"/>
                <a:pathLst>
                  <a:path extrusionOk="0" h="568" w="602">
                    <a:moveTo>
                      <a:pt x="301" y="0"/>
                    </a:moveTo>
                    <a:cubicBezTo>
                      <a:pt x="134" y="0"/>
                      <a:pt x="1" y="134"/>
                      <a:pt x="1" y="301"/>
                    </a:cubicBezTo>
                    <a:cubicBezTo>
                      <a:pt x="1" y="467"/>
                      <a:pt x="134" y="567"/>
                      <a:pt x="301" y="567"/>
                    </a:cubicBezTo>
                    <a:cubicBezTo>
                      <a:pt x="468" y="567"/>
                      <a:pt x="601" y="467"/>
                      <a:pt x="601" y="301"/>
                    </a:cubicBezTo>
                    <a:cubicBezTo>
                      <a:pt x="601" y="134"/>
                      <a:pt x="468" y="0"/>
                      <a:pt x="30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4" name="Google Shape;6444;p43"/>
              <p:cNvSpPr/>
              <p:nvPr/>
            </p:nvSpPr>
            <p:spPr>
              <a:xfrm>
                <a:off x="7837225" y="3718997"/>
                <a:ext cx="457000" cy="708025"/>
              </a:xfrm>
              <a:custGeom>
                <a:rect b="b" l="l" r="r" t="t"/>
                <a:pathLst>
                  <a:path extrusionOk="0" h="28321" w="18280">
                    <a:moveTo>
                      <a:pt x="634" y="0"/>
                    </a:moveTo>
                    <a:cubicBezTo>
                      <a:pt x="300" y="0"/>
                      <a:pt x="34" y="300"/>
                      <a:pt x="0" y="734"/>
                    </a:cubicBezTo>
                    <a:cubicBezTo>
                      <a:pt x="0" y="6838"/>
                      <a:pt x="734" y="10641"/>
                      <a:pt x="1401" y="12709"/>
                    </a:cubicBezTo>
                    <a:cubicBezTo>
                      <a:pt x="2235" y="15411"/>
                      <a:pt x="3403" y="16979"/>
                      <a:pt x="4570" y="16979"/>
                    </a:cubicBezTo>
                    <a:cubicBezTo>
                      <a:pt x="4770" y="16979"/>
                      <a:pt x="5271" y="16879"/>
                      <a:pt x="5738" y="16279"/>
                    </a:cubicBezTo>
                    <a:cubicBezTo>
                      <a:pt x="6238" y="20215"/>
                      <a:pt x="7372" y="22750"/>
                      <a:pt x="8373" y="24351"/>
                    </a:cubicBezTo>
                    <a:cubicBezTo>
                      <a:pt x="9941" y="26786"/>
                      <a:pt x="12176" y="28321"/>
                      <a:pt x="14244" y="28321"/>
                    </a:cubicBezTo>
                    <a:cubicBezTo>
                      <a:pt x="16245" y="28321"/>
                      <a:pt x="18280" y="26853"/>
                      <a:pt x="18280" y="23550"/>
                    </a:cubicBezTo>
                    <a:cubicBezTo>
                      <a:pt x="18280" y="23183"/>
                      <a:pt x="17980" y="22850"/>
                      <a:pt x="17513" y="22850"/>
                    </a:cubicBezTo>
                    <a:cubicBezTo>
                      <a:pt x="17079" y="22850"/>
                      <a:pt x="16712" y="23150"/>
                      <a:pt x="16712" y="23550"/>
                    </a:cubicBezTo>
                    <a:cubicBezTo>
                      <a:pt x="16712" y="25585"/>
                      <a:pt x="15811" y="26853"/>
                      <a:pt x="14310" y="26853"/>
                    </a:cubicBezTo>
                    <a:cubicBezTo>
                      <a:pt x="13143" y="26853"/>
                      <a:pt x="11342" y="25952"/>
                      <a:pt x="9807" y="23584"/>
                    </a:cubicBezTo>
                    <a:cubicBezTo>
                      <a:pt x="8573" y="21716"/>
                      <a:pt x="7172" y="18247"/>
                      <a:pt x="7172" y="12509"/>
                    </a:cubicBezTo>
                    <a:cubicBezTo>
                      <a:pt x="7172" y="12109"/>
                      <a:pt x="6838" y="11775"/>
                      <a:pt x="6371" y="11775"/>
                    </a:cubicBezTo>
                    <a:cubicBezTo>
                      <a:pt x="6271" y="11775"/>
                      <a:pt x="6205" y="11775"/>
                      <a:pt x="6105" y="11842"/>
                    </a:cubicBezTo>
                    <a:lnTo>
                      <a:pt x="6038" y="11842"/>
                    </a:lnTo>
                    <a:cubicBezTo>
                      <a:pt x="5704" y="11842"/>
                      <a:pt x="5471" y="12109"/>
                      <a:pt x="5471" y="12543"/>
                    </a:cubicBezTo>
                    <a:cubicBezTo>
                      <a:pt x="5471" y="14477"/>
                      <a:pt x="5037" y="15511"/>
                      <a:pt x="4637" y="15511"/>
                    </a:cubicBezTo>
                    <a:cubicBezTo>
                      <a:pt x="4303" y="15511"/>
                      <a:pt x="3403" y="14811"/>
                      <a:pt x="2569" y="12176"/>
                    </a:cubicBezTo>
                    <a:cubicBezTo>
                      <a:pt x="1968" y="10174"/>
                      <a:pt x="1201" y="6572"/>
                      <a:pt x="1201" y="701"/>
                    </a:cubicBezTo>
                    <a:cubicBezTo>
                      <a:pt x="1201" y="334"/>
                      <a:pt x="968" y="0"/>
                      <a:pt x="6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5" name="Google Shape;6445;p43"/>
              <p:cNvSpPr/>
              <p:nvPr/>
            </p:nvSpPr>
            <p:spPr>
              <a:xfrm>
                <a:off x="4763350" y="4323597"/>
                <a:ext cx="366950" cy="50050"/>
              </a:xfrm>
              <a:custGeom>
                <a:rect b="b" l="l" r="r" t="t"/>
                <a:pathLst>
                  <a:path extrusionOk="0" h="2002" w="14678">
                    <a:moveTo>
                      <a:pt x="7339" y="0"/>
                    </a:moveTo>
                    <a:cubicBezTo>
                      <a:pt x="3270" y="0"/>
                      <a:pt x="1" y="434"/>
                      <a:pt x="1" y="1001"/>
                    </a:cubicBezTo>
                    <a:cubicBezTo>
                      <a:pt x="1" y="1535"/>
                      <a:pt x="3270" y="2002"/>
                      <a:pt x="7339" y="2002"/>
                    </a:cubicBezTo>
                    <a:cubicBezTo>
                      <a:pt x="11376" y="2002"/>
                      <a:pt x="14678" y="1535"/>
                      <a:pt x="14678" y="1001"/>
                    </a:cubicBezTo>
                    <a:cubicBezTo>
                      <a:pt x="14678" y="434"/>
                      <a:pt x="11376" y="0"/>
                      <a:pt x="733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6" name="Google Shape;6446;p43"/>
              <p:cNvSpPr/>
              <p:nvPr/>
            </p:nvSpPr>
            <p:spPr>
              <a:xfrm>
                <a:off x="4947650" y="4323597"/>
                <a:ext cx="1700" cy="25"/>
              </a:xfrm>
              <a:custGeom>
                <a:rect b="b" l="l" r="r" t="t"/>
                <a:pathLst>
                  <a:path extrusionOk="0" h="1" w="68">
                    <a:moveTo>
                      <a:pt x="67" y="0"/>
                    </a:move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7" name="Google Shape;6447;p43"/>
              <p:cNvSpPr/>
              <p:nvPr/>
            </p:nvSpPr>
            <p:spPr>
              <a:xfrm>
                <a:off x="4759175" y="4349447"/>
                <a:ext cx="376150" cy="41725"/>
              </a:xfrm>
              <a:custGeom>
                <a:rect b="b" l="l" r="r" t="t"/>
                <a:pathLst>
                  <a:path extrusionOk="0" h="1669" w="15046">
                    <a:moveTo>
                      <a:pt x="168" y="0"/>
                    </a:moveTo>
                    <a:cubicBezTo>
                      <a:pt x="68" y="100"/>
                      <a:pt x="1" y="167"/>
                      <a:pt x="1" y="300"/>
                    </a:cubicBezTo>
                    <a:cubicBezTo>
                      <a:pt x="1" y="1034"/>
                      <a:pt x="3370" y="1668"/>
                      <a:pt x="7506" y="1668"/>
                    </a:cubicBezTo>
                    <a:cubicBezTo>
                      <a:pt x="11609" y="1668"/>
                      <a:pt x="15012" y="1034"/>
                      <a:pt x="15012" y="300"/>
                    </a:cubicBezTo>
                    <a:cubicBezTo>
                      <a:pt x="15045" y="200"/>
                      <a:pt x="14945" y="100"/>
                      <a:pt x="14845" y="0"/>
                    </a:cubicBezTo>
                    <a:cubicBezTo>
                      <a:pt x="14678" y="534"/>
                      <a:pt x="11442" y="968"/>
                      <a:pt x="7506" y="968"/>
                    </a:cubicBezTo>
                    <a:cubicBezTo>
                      <a:pt x="3604" y="968"/>
                      <a:pt x="435" y="534"/>
                      <a:pt x="16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8" name="Google Shape;6448;p43"/>
              <p:cNvSpPr/>
              <p:nvPr/>
            </p:nvSpPr>
            <p:spPr>
              <a:xfrm>
                <a:off x="4902625" y="3705647"/>
                <a:ext cx="87575" cy="638825"/>
              </a:xfrm>
              <a:custGeom>
                <a:rect b="b" l="l" r="r" t="t"/>
                <a:pathLst>
                  <a:path extrusionOk="0" h="25553" w="3503">
                    <a:moveTo>
                      <a:pt x="0" y="1"/>
                    </a:moveTo>
                    <a:lnTo>
                      <a:pt x="0" y="25152"/>
                    </a:lnTo>
                    <a:cubicBezTo>
                      <a:pt x="0" y="25385"/>
                      <a:pt x="801" y="25552"/>
                      <a:pt x="1768" y="25552"/>
                    </a:cubicBezTo>
                    <a:cubicBezTo>
                      <a:pt x="2702" y="25552"/>
                      <a:pt x="3503" y="25385"/>
                      <a:pt x="3503" y="25152"/>
                    </a:cubicBezTo>
                    <a:lnTo>
                      <a:pt x="350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9" name="Google Shape;6449;p43"/>
              <p:cNvSpPr/>
              <p:nvPr/>
            </p:nvSpPr>
            <p:spPr>
              <a:xfrm>
                <a:off x="4964325" y="3705647"/>
                <a:ext cx="25875" cy="637975"/>
              </a:xfrm>
              <a:custGeom>
                <a:rect b="b" l="l" r="r" t="t"/>
                <a:pathLst>
                  <a:path extrusionOk="0" h="25519" w="1035">
                    <a:moveTo>
                      <a:pt x="1" y="1"/>
                    </a:moveTo>
                    <a:lnTo>
                      <a:pt x="1" y="25519"/>
                    </a:lnTo>
                    <a:cubicBezTo>
                      <a:pt x="635" y="25452"/>
                      <a:pt x="1035" y="25352"/>
                      <a:pt x="1035" y="25185"/>
                    </a:cubicBezTo>
                    <a:lnTo>
                      <a:pt x="103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0" name="Google Shape;6450;p43"/>
              <p:cNvSpPr/>
              <p:nvPr/>
            </p:nvSpPr>
            <p:spPr>
              <a:xfrm>
                <a:off x="4890125" y="4329422"/>
                <a:ext cx="110925" cy="15050"/>
              </a:xfrm>
              <a:custGeom>
                <a:rect b="b" l="l" r="r" t="t"/>
                <a:pathLst>
                  <a:path extrusionOk="0" h="602" w="4437">
                    <a:moveTo>
                      <a:pt x="467" y="1"/>
                    </a:moveTo>
                    <a:cubicBezTo>
                      <a:pt x="167" y="67"/>
                      <a:pt x="0" y="134"/>
                      <a:pt x="0" y="234"/>
                    </a:cubicBezTo>
                    <a:cubicBezTo>
                      <a:pt x="0" y="434"/>
                      <a:pt x="1001" y="601"/>
                      <a:pt x="2202" y="601"/>
                    </a:cubicBezTo>
                    <a:cubicBezTo>
                      <a:pt x="3436" y="601"/>
                      <a:pt x="4437" y="434"/>
                      <a:pt x="4437" y="234"/>
                    </a:cubicBezTo>
                    <a:cubicBezTo>
                      <a:pt x="4437" y="134"/>
                      <a:pt x="4270" y="67"/>
                      <a:pt x="3970" y="1"/>
                    </a:cubicBezTo>
                    <a:lnTo>
                      <a:pt x="3970" y="134"/>
                    </a:lnTo>
                    <a:cubicBezTo>
                      <a:pt x="3970" y="268"/>
                      <a:pt x="3169" y="334"/>
                      <a:pt x="2202" y="334"/>
                    </a:cubicBezTo>
                    <a:cubicBezTo>
                      <a:pt x="1268" y="334"/>
                      <a:pt x="467" y="268"/>
                      <a:pt x="467" y="134"/>
                    </a:cubicBezTo>
                    <a:lnTo>
                      <a:pt x="46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1" name="Google Shape;6451;p43"/>
              <p:cNvSpPr/>
              <p:nvPr/>
            </p:nvSpPr>
            <p:spPr>
              <a:xfrm>
                <a:off x="4872600" y="3595547"/>
                <a:ext cx="145975" cy="127650"/>
              </a:xfrm>
              <a:custGeom>
                <a:rect b="b" l="l" r="r" t="t"/>
                <a:pathLst>
                  <a:path extrusionOk="0" h="5106" w="5839">
                    <a:moveTo>
                      <a:pt x="2971" y="1"/>
                    </a:moveTo>
                    <a:cubicBezTo>
                      <a:pt x="2948" y="1"/>
                      <a:pt x="2925" y="1"/>
                      <a:pt x="2903" y="1"/>
                    </a:cubicBezTo>
                    <a:cubicBezTo>
                      <a:pt x="1301" y="1"/>
                      <a:pt x="1" y="1136"/>
                      <a:pt x="1" y="2570"/>
                    </a:cubicBezTo>
                    <a:cubicBezTo>
                      <a:pt x="1" y="3938"/>
                      <a:pt x="1335" y="5105"/>
                      <a:pt x="2903" y="5105"/>
                    </a:cubicBezTo>
                    <a:cubicBezTo>
                      <a:pt x="4537" y="5105"/>
                      <a:pt x="5838" y="3971"/>
                      <a:pt x="5838" y="2570"/>
                    </a:cubicBezTo>
                    <a:cubicBezTo>
                      <a:pt x="5838" y="1156"/>
                      <a:pt x="4573" y="1"/>
                      <a:pt x="297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2" name="Google Shape;6452;p43"/>
              <p:cNvSpPr/>
              <p:nvPr/>
            </p:nvSpPr>
            <p:spPr>
              <a:xfrm>
                <a:off x="4874275" y="3653947"/>
                <a:ext cx="145950" cy="69250"/>
              </a:xfrm>
              <a:custGeom>
                <a:rect b="b" l="l" r="r" t="t"/>
                <a:pathLst>
                  <a:path extrusionOk="0" h="2770" w="5838">
                    <a:moveTo>
                      <a:pt x="0" y="0"/>
                    </a:moveTo>
                    <a:lnTo>
                      <a:pt x="0" y="234"/>
                    </a:lnTo>
                    <a:cubicBezTo>
                      <a:pt x="0" y="1635"/>
                      <a:pt x="1301" y="2769"/>
                      <a:pt x="2936" y="2769"/>
                    </a:cubicBezTo>
                    <a:cubicBezTo>
                      <a:pt x="4503" y="2769"/>
                      <a:pt x="5838" y="1602"/>
                      <a:pt x="5838" y="234"/>
                    </a:cubicBezTo>
                    <a:lnTo>
                      <a:pt x="5838" y="0"/>
                    </a:lnTo>
                    <a:cubicBezTo>
                      <a:pt x="5638" y="1335"/>
                      <a:pt x="4403" y="2402"/>
                      <a:pt x="2902" y="2402"/>
                    </a:cubicBezTo>
                    <a:cubicBezTo>
                      <a:pt x="1335" y="2402"/>
                      <a:pt x="100" y="1335"/>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3" name="Google Shape;6453;p43"/>
              <p:cNvSpPr/>
              <p:nvPr/>
            </p:nvSpPr>
            <p:spPr>
              <a:xfrm>
                <a:off x="4949325" y="3606422"/>
                <a:ext cx="27550" cy="22525"/>
              </a:xfrm>
              <a:custGeom>
                <a:rect b="b" l="l" r="r" t="t"/>
                <a:pathLst>
                  <a:path extrusionOk="0" h="901" w="1102">
                    <a:moveTo>
                      <a:pt x="567" y="0"/>
                    </a:moveTo>
                    <a:cubicBezTo>
                      <a:pt x="267" y="0"/>
                      <a:pt x="0" y="200"/>
                      <a:pt x="0" y="467"/>
                    </a:cubicBezTo>
                    <a:cubicBezTo>
                      <a:pt x="0" y="701"/>
                      <a:pt x="267" y="901"/>
                      <a:pt x="567" y="901"/>
                    </a:cubicBezTo>
                    <a:cubicBezTo>
                      <a:pt x="834" y="901"/>
                      <a:pt x="1101" y="701"/>
                      <a:pt x="1101" y="467"/>
                    </a:cubicBezTo>
                    <a:cubicBezTo>
                      <a:pt x="1101" y="200"/>
                      <a:pt x="901" y="0"/>
                      <a:pt x="56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4" name="Google Shape;6454;p43"/>
              <p:cNvSpPr/>
              <p:nvPr/>
            </p:nvSpPr>
            <p:spPr>
              <a:xfrm>
                <a:off x="4976850" y="3630147"/>
                <a:ext cx="12525" cy="10475"/>
              </a:xfrm>
              <a:custGeom>
                <a:rect b="b" l="l" r="r" t="t"/>
                <a:pathLst>
                  <a:path extrusionOk="0" h="419" w="501">
                    <a:moveTo>
                      <a:pt x="306" y="1"/>
                    </a:moveTo>
                    <a:cubicBezTo>
                      <a:pt x="283" y="1"/>
                      <a:pt x="258" y="6"/>
                      <a:pt x="234" y="18"/>
                    </a:cubicBezTo>
                    <a:cubicBezTo>
                      <a:pt x="134" y="18"/>
                      <a:pt x="0" y="85"/>
                      <a:pt x="0" y="219"/>
                    </a:cubicBezTo>
                    <a:cubicBezTo>
                      <a:pt x="0" y="352"/>
                      <a:pt x="134" y="419"/>
                      <a:pt x="234" y="419"/>
                    </a:cubicBezTo>
                    <a:cubicBezTo>
                      <a:pt x="367" y="419"/>
                      <a:pt x="501" y="352"/>
                      <a:pt x="501" y="219"/>
                    </a:cubicBezTo>
                    <a:cubicBezTo>
                      <a:pt x="501" y="110"/>
                      <a:pt x="412" y="1"/>
                      <a:pt x="30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5" name="Google Shape;6455;p43"/>
              <p:cNvSpPr/>
              <p:nvPr/>
            </p:nvSpPr>
            <p:spPr>
              <a:xfrm>
                <a:off x="4593225" y="4698022"/>
                <a:ext cx="375300" cy="58400"/>
              </a:xfrm>
              <a:custGeom>
                <a:rect b="b" l="l" r="r" t="t"/>
                <a:pathLst>
                  <a:path extrusionOk="0" h="2336" w="15012">
                    <a:moveTo>
                      <a:pt x="7506" y="1"/>
                    </a:moveTo>
                    <a:cubicBezTo>
                      <a:pt x="3370" y="1"/>
                      <a:pt x="1" y="534"/>
                      <a:pt x="1" y="1168"/>
                    </a:cubicBezTo>
                    <a:cubicBezTo>
                      <a:pt x="1" y="1835"/>
                      <a:pt x="3337" y="2336"/>
                      <a:pt x="7506" y="2336"/>
                    </a:cubicBezTo>
                    <a:cubicBezTo>
                      <a:pt x="11643" y="2336"/>
                      <a:pt x="15012" y="1769"/>
                      <a:pt x="15012" y="1168"/>
                    </a:cubicBezTo>
                    <a:cubicBezTo>
                      <a:pt x="15012" y="501"/>
                      <a:pt x="11643" y="1"/>
                      <a:pt x="750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6" name="Google Shape;6456;p43"/>
              <p:cNvSpPr/>
              <p:nvPr/>
            </p:nvSpPr>
            <p:spPr>
              <a:xfrm>
                <a:off x="4781700" y="4698022"/>
                <a:ext cx="2525" cy="25"/>
              </a:xfrm>
              <a:custGeom>
                <a:rect b="b" l="l" r="r" t="t"/>
                <a:pathLst>
                  <a:path extrusionOk="0" h="1" w="101">
                    <a:moveTo>
                      <a:pt x="101" y="1"/>
                    </a:moveTo>
                    <a:lnTo>
                      <a:pt x="1" y="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7" name="Google Shape;6457;p43"/>
              <p:cNvSpPr/>
              <p:nvPr/>
            </p:nvSpPr>
            <p:spPr>
              <a:xfrm>
                <a:off x="4589075" y="4728047"/>
                <a:ext cx="384450" cy="49225"/>
              </a:xfrm>
              <a:custGeom>
                <a:rect b="b" l="l" r="r" t="t"/>
                <a:pathLst>
                  <a:path extrusionOk="0" h="1969" w="15378">
                    <a:moveTo>
                      <a:pt x="15178" y="0"/>
                    </a:moveTo>
                    <a:cubicBezTo>
                      <a:pt x="15011" y="634"/>
                      <a:pt x="11708" y="1135"/>
                      <a:pt x="7672" y="1135"/>
                    </a:cubicBezTo>
                    <a:cubicBezTo>
                      <a:pt x="3703" y="1135"/>
                      <a:pt x="467" y="668"/>
                      <a:pt x="167" y="34"/>
                    </a:cubicBezTo>
                    <a:cubicBezTo>
                      <a:pt x="67" y="101"/>
                      <a:pt x="0" y="234"/>
                      <a:pt x="0" y="367"/>
                    </a:cubicBezTo>
                    <a:cubicBezTo>
                      <a:pt x="0" y="1235"/>
                      <a:pt x="3403" y="1969"/>
                      <a:pt x="7672" y="1969"/>
                    </a:cubicBezTo>
                    <a:cubicBezTo>
                      <a:pt x="11909" y="1969"/>
                      <a:pt x="15344" y="1235"/>
                      <a:pt x="15344" y="367"/>
                    </a:cubicBezTo>
                    <a:cubicBezTo>
                      <a:pt x="15378" y="234"/>
                      <a:pt x="15311" y="134"/>
                      <a:pt x="1517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8" name="Google Shape;6458;p43"/>
              <p:cNvSpPr/>
              <p:nvPr/>
            </p:nvSpPr>
            <p:spPr>
              <a:xfrm>
                <a:off x="4735825" y="3993347"/>
                <a:ext cx="87600" cy="728050"/>
              </a:xfrm>
              <a:custGeom>
                <a:rect b="b" l="l" r="r" t="t"/>
                <a:pathLst>
                  <a:path extrusionOk="0" h="29122" w="3504">
                    <a:moveTo>
                      <a:pt x="1" y="1"/>
                    </a:moveTo>
                    <a:lnTo>
                      <a:pt x="1" y="28721"/>
                    </a:lnTo>
                    <a:cubicBezTo>
                      <a:pt x="1" y="28921"/>
                      <a:pt x="802" y="29122"/>
                      <a:pt x="1769" y="29122"/>
                    </a:cubicBezTo>
                    <a:cubicBezTo>
                      <a:pt x="2703" y="29122"/>
                      <a:pt x="3503" y="28955"/>
                      <a:pt x="3503" y="28721"/>
                    </a:cubicBezTo>
                    <a:lnTo>
                      <a:pt x="350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9" name="Google Shape;6459;p43"/>
              <p:cNvSpPr/>
              <p:nvPr/>
            </p:nvSpPr>
            <p:spPr>
              <a:xfrm>
                <a:off x="4798375" y="3993347"/>
                <a:ext cx="25875" cy="727225"/>
              </a:xfrm>
              <a:custGeom>
                <a:rect b="b" l="l" r="r" t="t"/>
                <a:pathLst>
                  <a:path extrusionOk="0" h="29089" w="1035">
                    <a:moveTo>
                      <a:pt x="1" y="1"/>
                    </a:moveTo>
                    <a:lnTo>
                      <a:pt x="1" y="29088"/>
                    </a:lnTo>
                    <a:cubicBezTo>
                      <a:pt x="635" y="29022"/>
                      <a:pt x="1035" y="28888"/>
                      <a:pt x="1035" y="28721"/>
                    </a:cubicBezTo>
                    <a:lnTo>
                      <a:pt x="103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0" name="Google Shape;6460;p43"/>
              <p:cNvSpPr/>
              <p:nvPr/>
            </p:nvSpPr>
            <p:spPr>
              <a:xfrm>
                <a:off x="4725825" y="4704697"/>
                <a:ext cx="112600" cy="16700"/>
              </a:xfrm>
              <a:custGeom>
                <a:rect b="b" l="l" r="r" t="t"/>
                <a:pathLst>
                  <a:path extrusionOk="0" h="668" w="4504">
                    <a:moveTo>
                      <a:pt x="434" y="0"/>
                    </a:moveTo>
                    <a:cubicBezTo>
                      <a:pt x="134" y="101"/>
                      <a:pt x="1" y="167"/>
                      <a:pt x="1" y="267"/>
                    </a:cubicBezTo>
                    <a:cubicBezTo>
                      <a:pt x="1" y="501"/>
                      <a:pt x="1001" y="668"/>
                      <a:pt x="2236" y="668"/>
                    </a:cubicBezTo>
                    <a:cubicBezTo>
                      <a:pt x="3503" y="668"/>
                      <a:pt x="4504" y="467"/>
                      <a:pt x="4504" y="267"/>
                    </a:cubicBezTo>
                    <a:cubicBezTo>
                      <a:pt x="4404" y="167"/>
                      <a:pt x="4237" y="101"/>
                      <a:pt x="3937" y="0"/>
                    </a:cubicBezTo>
                    <a:lnTo>
                      <a:pt x="3937" y="167"/>
                    </a:lnTo>
                    <a:cubicBezTo>
                      <a:pt x="3937" y="301"/>
                      <a:pt x="3136" y="434"/>
                      <a:pt x="2202" y="434"/>
                    </a:cubicBezTo>
                    <a:cubicBezTo>
                      <a:pt x="1235" y="434"/>
                      <a:pt x="434" y="301"/>
                      <a:pt x="434" y="167"/>
                    </a:cubicBezTo>
                    <a:lnTo>
                      <a:pt x="4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1" name="Google Shape;6461;p43"/>
              <p:cNvSpPr/>
              <p:nvPr/>
            </p:nvSpPr>
            <p:spPr>
              <a:xfrm>
                <a:off x="4706650" y="3866597"/>
                <a:ext cx="148475" cy="145950"/>
              </a:xfrm>
              <a:custGeom>
                <a:rect b="b" l="l" r="r" t="t"/>
                <a:pathLst>
                  <a:path extrusionOk="0" h="5838" w="5939">
                    <a:moveTo>
                      <a:pt x="2969" y="0"/>
                    </a:moveTo>
                    <a:cubicBezTo>
                      <a:pt x="1335" y="0"/>
                      <a:pt x="0" y="1301"/>
                      <a:pt x="0" y="2936"/>
                    </a:cubicBezTo>
                    <a:cubicBezTo>
                      <a:pt x="0" y="4537"/>
                      <a:pt x="1335" y="5838"/>
                      <a:pt x="2969" y="5838"/>
                    </a:cubicBezTo>
                    <a:cubicBezTo>
                      <a:pt x="4604" y="5838"/>
                      <a:pt x="5938" y="4537"/>
                      <a:pt x="5938" y="2936"/>
                    </a:cubicBezTo>
                    <a:cubicBezTo>
                      <a:pt x="5938" y="1335"/>
                      <a:pt x="4604" y="0"/>
                      <a:pt x="296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2" name="Google Shape;6462;p43"/>
              <p:cNvSpPr/>
              <p:nvPr/>
            </p:nvSpPr>
            <p:spPr>
              <a:xfrm>
                <a:off x="4706650" y="3934972"/>
                <a:ext cx="148475" cy="77575"/>
              </a:xfrm>
              <a:custGeom>
                <a:rect b="b" l="l" r="r" t="t"/>
                <a:pathLst>
                  <a:path extrusionOk="0" h="3103" w="5939">
                    <a:moveTo>
                      <a:pt x="0" y="1"/>
                    </a:moveTo>
                    <a:lnTo>
                      <a:pt x="0" y="201"/>
                    </a:lnTo>
                    <a:cubicBezTo>
                      <a:pt x="0" y="1802"/>
                      <a:pt x="1335" y="3103"/>
                      <a:pt x="2969" y="3103"/>
                    </a:cubicBezTo>
                    <a:cubicBezTo>
                      <a:pt x="4604" y="3103"/>
                      <a:pt x="5938" y="1802"/>
                      <a:pt x="5938" y="201"/>
                    </a:cubicBezTo>
                    <a:lnTo>
                      <a:pt x="5938" y="1"/>
                    </a:lnTo>
                    <a:cubicBezTo>
                      <a:pt x="5805" y="1502"/>
                      <a:pt x="4504" y="2703"/>
                      <a:pt x="2969" y="2703"/>
                    </a:cubicBezTo>
                    <a:cubicBezTo>
                      <a:pt x="1368" y="2703"/>
                      <a:pt x="134" y="150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3" name="Google Shape;6463;p43"/>
              <p:cNvSpPr/>
              <p:nvPr/>
            </p:nvSpPr>
            <p:spPr>
              <a:xfrm>
                <a:off x="4785050" y="3879097"/>
                <a:ext cx="26700" cy="27550"/>
              </a:xfrm>
              <a:custGeom>
                <a:rect b="b" l="l" r="r" t="t"/>
                <a:pathLst>
                  <a:path extrusionOk="0" h="1102" w="1068">
                    <a:moveTo>
                      <a:pt x="534" y="1"/>
                    </a:moveTo>
                    <a:cubicBezTo>
                      <a:pt x="234" y="1"/>
                      <a:pt x="0" y="268"/>
                      <a:pt x="0" y="568"/>
                    </a:cubicBezTo>
                    <a:cubicBezTo>
                      <a:pt x="0" y="835"/>
                      <a:pt x="234" y="1102"/>
                      <a:pt x="534" y="1102"/>
                    </a:cubicBezTo>
                    <a:cubicBezTo>
                      <a:pt x="834" y="1102"/>
                      <a:pt x="1067" y="835"/>
                      <a:pt x="1067" y="568"/>
                    </a:cubicBezTo>
                    <a:cubicBezTo>
                      <a:pt x="1067" y="268"/>
                      <a:pt x="834" y="1"/>
                      <a:pt x="53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4" name="Google Shape;6464;p43"/>
              <p:cNvSpPr/>
              <p:nvPr/>
            </p:nvSpPr>
            <p:spPr>
              <a:xfrm>
                <a:off x="4811725" y="3906622"/>
                <a:ext cx="12525" cy="12525"/>
              </a:xfrm>
              <a:custGeom>
                <a:rect b="b" l="l" r="r" t="t"/>
                <a:pathLst>
                  <a:path extrusionOk="0" h="501" w="501">
                    <a:moveTo>
                      <a:pt x="267" y="1"/>
                    </a:moveTo>
                    <a:cubicBezTo>
                      <a:pt x="134" y="1"/>
                      <a:pt x="0" y="134"/>
                      <a:pt x="0" y="234"/>
                    </a:cubicBezTo>
                    <a:cubicBezTo>
                      <a:pt x="0" y="368"/>
                      <a:pt x="134" y="501"/>
                      <a:pt x="267" y="501"/>
                    </a:cubicBezTo>
                    <a:cubicBezTo>
                      <a:pt x="401" y="501"/>
                      <a:pt x="501" y="368"/>
                      <a:pt x="501" y="234"/>
                    </a:cubicBezTo>
                    <a:cubicBezTo>
                      <a:pt x="501" y="134"/>
                      <a:pt x="401" y="1"/>
                      <a:pt x="26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5" name="Google Shape;6465;p43"/>
              <p:cNvSpPr/>
              <p:nvPr/>
            </p:nvSpPr>
            <p:spPr>
              <a:xfrm>
                <a:off x="4306375" y="5094147"/>
                <a:ext cx="436150" cy="68400"/>
              </a:xfrm>
              <a:custGeom>
                <a:rect b="b" l="l" r="r" t="t"/>
                <a:pathLst>
                  <a:path extrusionOk="0" h="2736" w="17446">
                    <a:moveTo>
                      <a:pt x="8706" y="0"/>
                    </a:moveTo>
                    <a:cubicBezTo>
                      <a:pt x="3869" y="0"/>
                      <a:pt x="0" y="601"/>
                      <a:pt x="0" y="1368"/>
                    </a:cubicBezTo>
                    <a:cubicBezTo>
                      <a:pt x="0" y="2102"/>
                      <a:pt x="3936" y="2736"/>
                      <a:pt x="8706" y="2736"/>
                    </a:cubicBezTo>
                    <a:cubicBezTo>
                      <a:pt x="13543" y="2736"/>
                      <a:pt x="17446" y="2102"/>
                      <a:pt x="17446" y="1368"/>
                    </a:cubicBezTo>
                    <a:cubicBezTo>
                      <a:pt x="17446" y="601"/>
                      <a:pt x="13543" y="0"/>
                      <a:pt x="8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6" name="Google Shape;6466;p43"/>
              <p:cNvSpPr/>
              <p:nvPr/>
            </p:nvSpPr>
            <p:spPr>
              <a:xfrm>
                <a:off x="4525675" y="5094147"/>
                <a:ext cx="2550" cy="25"/>
              </a:xfrm>
              <a:custGeom>
                <a:rect b="b" l="l" r="r" t="t"/>
                <a:pathLst>
                  <a:path extrusionOk="0" h="1" w="102">
                    <a:moveTo>
                      <a:pt x="101" y="0"/>
                    </a:move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7" name="Google Shape;6467;p43"/>
              <p:cNvSpPr/>
              <p:nvPr/>
            </p:nvSpPr>
            <p:spPr>
              <a:xfrm>
                <a:off x="4304700" y="5129172"/>
                <a:ext cx="443675" cy="56725"/>
              </a:xfrm>
              <a:custGeom>
                <a:rect b="b" l="l" r="r" t="t"/>
                <a:pathLst>
                  <a:path extrusionOk="0" h="2269" w="17747">
                    <a:moveTo>
                      <a:pt x="17513" y="0"/>
                    </a:moveTo>
                    <a:cubicBezTo>
                      <a:pt x="17279" y="701"/>
                      <a:pt x="13510" y="1301"/>
                      <a:pt x="8840" y="1301"/>
                    </a:cubicBezTo>
                    <a:cubicBezTo>
                      <a:pt x="4237" y="1301"/>
                      <a:pt x="501" y="767"/>
                      <a:pt x="167" y="34"/>
                    </a:cubicBezTo>
                    <a:cubicBezTo>
                      <a:pt x="34" y="167"/>
                      <a:pt x="0" y="300"/>
                      <a:pt x="0" y="434"/>
                    </a:cubicBezTo>
                    <a:cubicBezTo>
                      <a:pt x="0" y="1435"/>
                      <a:pt x="3936" y="2269"/>
                      <a:pt x="8873" y="2269"/>
                    </a:cubicBezTo>
                    <a:cubicBezTo>
                      <a:pt x="13777" y="2269"/>
                      <a:pt x="17746" y="1435"/>
                      <a:pt x="17746" y="434"/>
                    </a:cubicBezTo>
                    <a:cubicBezTo>
                      <a:pt x="17713" y="300"/>
                      <a:pt x="17613" y="167"/>
                      <a:pt x="1751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8" name="Google Shape;6468;p43"/>
              <p:cNvSpPr/>
              <p:nvPr/>
            </p:nvSpPr>
            <p:spPr>
              <a:xfrm>
                <a:off x="4473150" y="4266872"/>
                <a:ext cx="102600" cy="854825"/>
              </a:xfrm>
              <a:custGeom>
                <a:rect b="b" l="l" r="r" t="t"/>
                <a:pathLst>
                  <a:path extrusionOk="0" h="34193" w="4104">
                    <a:moveTo>
                      <a:pt x="0" y="1"/>
                    </a:moveTo>
                    <a:lnTo>
                      <a:pt x="0" y="33758"/>
                    </a:lnTo>
                    <a:cubicBezTo>
                      <a:pt x="0" y="33992"/>
                      <a:pt x="934" y="34192"/>
                      <a:pt x="2035" y="34192"/>
                    </a:cubicBezTo>
                    <a:cubicBezTo>
                      <a:pt x="3169" y="34192"/>
                      <a:pt x="4103" y="33992"/>
                      <a:pt x="4103" y="33758"/>
                    </a:cubicBezTo>
                    <a:lnTo>
                      <a:pt x="410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9" name="Google Shape;6469;p43"/>
              <p:cNvSpPr/>
              <p:nvPr/>
            </p:nvSpPr>
            <p:spPr>
              <a:xfrm>
                <a:off x="4544875" y="4266872"/>
                <a:ext cx="30875" cy="853975"/>
              </a:xfrm>
              <a:custGeom>
                <a:rect b="b" l="l" r="r" t="t"/>
                <a:pathLst>
                  <a:path extrusionOk="0" h="34159" w="1235">
                    <a:moveTo>
                      <a:pt x="0" y="1"/>
                    </a:moveTo>
                    <a:lnTo>
                      <a:pt x="0" y="34159"/>
                    </a:lnTo>
                    <a:cubicBezTo>
                      <a:pt x="734" y="34092"/>
                      <a:pt x="1234" y="33925"/>
                      <a:pt x="1234" y="33758"/>
                    </a:cubicBezTo>
                    <a:lnTo>
                      <a:pt x="12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0" name="Google Shape;6470;p43"/>
              <p:cNvSpPr/>
              <p:nvPr/>
            </p:nvSpPr>
            <p:spPr>
              <a:xfrm>
                <a:off x="4459800" y="5103322"/>
                <a:ext cx="129300" cy="20025"/>
              </a:xfrm>
              <a:custGeom>
                <a:rect b="b" l="l" r="r" t="t"/>
                <a:pathLst>
                  <a:path extrusionOk="0" h="801" w="5172">
                    <a:moveTo>
                      <a:pt x="534" y="0"/>
                    </a:moveTo>
                    <a:cubicBezTo>
                      <a:pt x="201" y="67"/>
                      <a:pt x="1" y="167"/>
                      <a:pt x="1" y="300"/>
                    </a:cubicBezTo>
                    <a:cubicBezTo>
                      <a:pt x="1" y="567"/>
                      <a:pt x="1168" y="801"/>
                      <a:pt x="2569" y="801"/>
                    </a:cubicBezTo>
                    <a:cubicBezTo>
                      <a:pt x="4004" y="801"/>
                      <a:pt x="5171" y="567"/>
                      <a:pt x="5171" y="300"/>
                    </a:cubicBezTo>
                    <a:cubicBezTo>
                      <a:pt x="5171" y="167"/>
                      <a:pt x="4971" y="67"/>
                      <a:pt x="4637" y="0"/>
                    </a:cubicBezTo>
                    <a:lnTo>
                      <a:pt x="4637" y="167"/>
                    </a:lnTo>
                    <a:cubicBezTo>
                      <a:pt x="4637" y="334"/>
                      <a:pt x="3703" y="467"/>
                      <a:pt x="2569" y="467"/>
                    </a:cubicBezTo>
                    <a:cubicBezTo>
                      <a:pt x="1435" y="467"/>
                      <a:pt x="534" y="334"/>
                      <a:pt x="534" y="167"/>
                    </a:cubicBezTo>
                    <a:lnTo>
                      <a:pt x="5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1" name="Google Shape;6471;p43"/>
              <p:cNvSpPr/>
              <p:nvPr/>
            </p:nvSpPr>
            <p:spPr>
              <a:xfrm>
                <a:off x="4438950" y="4119272"/>
                <a:ext cx="171000" cy="170975"/>
              </a:xfrm>
              <a:custGeom>
                <a:rect b="b" l="l" r="r" t="t"/>
                <a:pathLst>
                  <a:path extrusionOk="0" h="6839" w="6840">
                    <a:moveTo>
                      <a:pt x="3403" y="1"/>
                    </a:moveTo>
                    <a:cubicBezTo>
                      <a:pt x="1535" y="1"/>
                      <a:pt x="1" y="1535"/>
                      <a:pt x="1" y="3403"/>
                    </a:cubicBezTo>
                    <a:cubicBezTo>
                      <a:pt x="1" y="5304"/>
                      <a:pt x="1535" y="6839"/>
                      <a:pt x="3403" y="6839"/>
                    </a:cubicBezTo>
                    <a:cubicBezTo>
                      <a:pt x="5305" y="6839"/>
                      <a:pt x="6839" y="5304"/>
                      <a:pt x="6839" y="3403"/>
                    </a:cubicBezTo>
                    <a:cubicBezTo>
                      <a:pt x="6839" y="1535"/>
                      <a:pt x="5305" y="1"/>
                      <a:pt x="340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2" name="Google Shape;6472;p43"/>
              <p:cNvSpPr/>
              <p:nvPr/>
            </p:nvSpPr>
            <p:spPr>
              <a:xfrm>
                <a:off x="4438950" y="4198497"/>
                <a:ext cx="171000" cy="91750"/>
              </a:xfrm>
              <a:custGeom>
                <a:rect b="b" l="l" r="r" t="t"/>
                <a:pathLst>
                  <a:path extrusionOk="0" h="3670" w="6840">
                    <a:moveTo>
                      <a:pt x="1" y="1"/>
                    </a:moveTo>
                    <a:lnTo>
                      <a:pt x="1" y="234"/>
                    </a:lnTo>
                    <a:cubicBezTo>
                      <a:pt x="1" y="2135"/>
                      <a:pt x="1535" y="3670"/>
                      <a:pt x="3403" y="3670"/>
                    </a:cubicBezTo>
                    <a:cubicBezTo>
                      <a:pt x="5305" y="3670"/>
                      <a:pt x="6839" y="2135"/>
                      <a:pt x="6839" y="234"/>
                    </a:cubicBezTo>
                    <a:lnTo>
                      <a:pt x="6839" y="1"/>
                    </a:lnTo>
                    <a:cubicBezTo>
                      <a:pt x="6706" y="1735"/>
                      <a:pt x="5238" y="3170"/>
                      <a:pt x="3403" y="3170"/>
                    </a:cubicBezTo>
                    <a:cubicBezTo>
                      <a:pt x="1635" y="3170"/>
                      <a:pt x="134" y="173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3" name="Google Shape;6473;p43"/>
              <p:cNvSpPr/>
              <p:nvPr/>
            </p:nvSpPr>
            <p:spPr>
              <a:xfrm>
                <a:off x="4529850" y="4133447"/>
                <a:ext cx="30875" cy="31725"/>
              </a:xfrm>
              <a:custGeom>
                <a:rect b="b" l="l" r="r" t="t"/>
                <a:pathLst>
                  <a:path extrusionOk="0" h="1269" w="1235">
                    <a:moveTo>
                      <a:pt x="601" y="1"/>
                    </a:moveTo>
                    <a:cubicBezTo>
                      <a:pt x="268" y="1"/>
                      <a:pt x="1" y="301"/>
                      <a:pt x="1" y="635"/>
                    </a:cubicBezTo>
                    <a:cubicBezTo>
                      <a:pt x="1" y="968"/>
                      <a:pt x="268" y="1268"/>
                      <a:pt x="601" y="1268"/>
                    </a:cubicBezTo>
                    <a:cubicBezTo>
                      <a:pt x="935" y="1268"/>
                      <a:pt x="1235" y="968"/>
                      <a:pt x="1235" y="635"/>
                    </a:cubicBezTo>
                    <a:cubicBezTo>
                      <a:pt x="1235" y="268"/>
                      <a:pt x="1001" y="1"/>
                      <a:pt x="60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4" name="Google Shape;6474;p43"/>
              <p:cNvSpPr/>
              <p:nvPr/>
            </p:nvSpPr>
            <p:spPr>
              <a:xfrm>
                <a:off x="4560700" y="4165147"/>
                <a:ext cx="15050" cy="14200"/>
              </a:xfrm>
              <a:custGeom>
                <a:rect b="b" l="l" r="r" t="t"/>
                <a:pathLst>
                  <a:path extrusionOk="0" h="568" w="602">
                    <a:moveTo>
                      <a:pt x="301" y="0"/>
                    </a:moveTo>
                    <a:cubicBezTo>
                      <a:pt x="134" y="0"/>
                      <a:pt x="1" y="134"/>
                      <a:pt x="1" y="301"/>
                    </a:cubicBezTo>
                    <a:cubicBezTo>
                      <a:pt x="1" y="467"/>
                      <a:pt x="134" y="567"/>
                      <a:pt x="301" y="567"/>
                    </a:cubicBezTo>
                    <a:cubicBezTo>
                      <a:pt x="468" y="567"/>
                      <a:pt x="601" y="467"/>
                      <a:pt x="601" y="301"/>
                    </a:cubicBezTo>
                    <a:cubicBezTo>
                      <a:pt x="601" y="134"/>
                      <a:pt x="468" y="0"/>
                      <a:pt x="30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5" name="Google Shape;6475;p43"/>
              <p:cNvSpPr/>
              <p:nvPr/>
            </p:nvSpPr>
            <p:spPr>
              <a:xfrm>
                <a:off x="4507350" y="3718997"/>
                <a:ext cx="457850" cy="708025"/>
              </a:xfrm>
              <a:custGeom>
                <a:rect b="b" l="l" r="r" t="t"/>
                <a:pathLst>
                  <a:path extrusionOk="0" h="28321" w="18314">
                    <a:moveTo>
                      <a:pt x="17679" y="0"/>
                    </a:moveTo>
                    <a:cubicBezTo>
                      <a:pt x="17346" y="0"/>
                      <a:pt x="17112" y="334"/>
                      <a:pt x="17112" y="701"/>
                    </a:cubicBezTo>
                    <a:cubicBezTo>
                      <a:pt x="17112" y="6572"/>
                      <a:pt x="16345" y="10174"/>
                      <a:pt x="15745" y="12176"/>
                    </a:cubicBezTo>
                    <a:cubicBezTo>
                      <a:pt x="14911" y="14811"/>
                      <a:pt x="14010" y="15511"/>
                      <a:pt x="13677" y="15511"/>
                    </a:cubicBezTo>
                    <a:cubicBezTo>
                      <a:pt x="13276" y="15511"/>
                      <a:pt x="12843" y="14477"/>
                      <a:pt x="12843" y="12543"/>
                    </a:cubicBezTo>
                    <a:cubicBezTo>
                      <a:pt x="12843" y="12109"/>
                      <a:pt x="12609" y="11842"/>
                      <a:pt x="12276" y="11842"/>
                    </a:cubicBezTo>
                    <a:lnTo>
                      <a:pt x="12175" y="11842"/>
                    </a:lnTo>
                    <a:cubicBezTo>
                      <a:pt x="12109" y="11775"/>
                      <a:pt x="12009" y="11775"/>
                      <a:pt x="11942" y="11775"/>
                    </a:cubicBezTo>
                    <a:cubicBezTo>
                      <a:pt x="11475" y="11775"/>
                      <a:pt x="11141" y="12109"/>
                      <a:pt x="11141" y="12509"/>
                    </a:cubicBezTo>
                    <a:cubicBezTo>
                      <a:pt x="11141" y="18247"/>
                      <a:pt x="9707" y="21716"/>
                      <a:pt x="8506" y="23584"/>
                    </a:cubicBezTo>
                    <a:cubicBezTo>
                      <a:pt x="6972" y="25952"/>
                      <a:pt x="5170" y="26853"/>
                      <a:pt x="4003" y="26853"/>
                    </a:cubicBezTo>
                    <a:cubicBezTo>
                      <a:pt x="2502" y="26853"/>
                      <a:pt x="1601" y="25585"/>
                      <a:pt x="1601" y="23550"/>
                    </a:cubicBezTo>
                    <a:cubicBezTo>
                      <a:pt x="1601" y="23150"/>
                      <a:pt x="1201" y="22850"/>
                      <a:pt x="801" y="22850"/>
                    </a:cubicBezTo>
                    <a:cubicBezTo>
                      <a:pt x="334" y="22850"/>
                      <a:pt x="0" y="23183"/>
                      <a:pt x="0" y="23550"/>
                    </a:cubicBezTo>
                    <a:cubicBezTo>
                      <a:pt x="0" y="26853"/>
                      <a:pt x="2035" y="28321"/>
                      <a:pt x="4036" y="28321"/>
                    </a:cubicBezTo>
                    <a:cubicBezTo>
                      <a:pt x="6138" y="28321"/>
                      <a:pt x="8339" y="26786"/>
                      <a:pt x="9941" y="24351"/>
                    </a:cubicBezTo>
                    <a:cubicBezTo>
                      <a:pt x="10941" y="22750"/>
                      <a:pt x="12042" y="20215"/>
                      <a:pt x="12542" y="16279"/>
                    </a:cubicBezTo>
                    <a:cubicBezTo>
                      <a:pt x="13009" y="16879"/>
                      <a:pt x="13510" y="16979"/>
                      <a:pt x="13710" y="16979"/>
                    </a:cubicBezTo>
                    <a:cubicBezTo>
                      <a:pt x="14877" y="16979"/>
                      <a:pt x="16045" y="15411"/>
                      <a:pt x="16879" y="12709"/>
                    </a:cubicBezTo>
                    <a:cubicBezTo>
                      <a:pt x="17546" y="10641"/>
                      <a:pt x="18313" y="6838"/>
                      <a:pt x="18313" y="734"/>
                    </a:cubicBezTo>
                    <a:cubicBezTo>
                      <a:pt x="18280" y="300"/>
                      <a:pt x="18013" y="0"/>
                      <a:pt x="176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76" name="Google Shape;6476;p43"/>
            <p:cNvGrpSpPr/>
            <p:nvPr/>
          </p:nvGrpSpPr>
          <p:grpSpPr>
            <a:xfrm>
              <a:off x="5637325" y="1915867"/>
              <a:ext cx="1541125" cy="2188600"/>
              <a:chOff x="5637325" y="1640750"/>
              <a:chExt cx="1541125" cy="2188600"/>
            </a:xfrm>
          </p:grpSpPr>
          <p:sp>
            <p:nvSpPr>
              <p:cNvPr id="6477" name="Google Shape;6477;p43"/>
              <p:cNvSpPr/>
              <p:nvPr/>
            </p:nvSpPr>
            <p:spPr>
              <a:xfrm>
                <a:off x="5981725" y="1673625"/>
                <a:ext cx="243525" cy="395300"/>
              </a:xfrm>
              <a:custGeom>
                <a:rect b="b" l="l" r="r" t="t"/>
                <a:pathLst>
                  <a:path extrusionOk="0" h="15812" w="9741">
                    <a:moveTo>
                      <a:pt x="9507" y="0"/>
                    </a:moveTo>
                    <a:cubicBezTo>
                      <a:pt x="4237" y="0"/>
                      <a:pt x="1" y="6972"/>
                      <a:pt x="1" y="15545"/>
                    </a:cubicBezTo>
                    <a:cubicBezTo>
                      <a:pt x="1" y="15678"/>
                      <a:pt x="101" y="15811"/>
                      <a:pt x="234" y="15811"/>
                    </a:cubicBezTo>
                    <a:cubicBezTo>
                      <a:pt x="367" y="15811"/>
                      <a:pt x="501" y="15678"/>
                      <a:pt x="501" y="15578"/>
                    </a:cubicBezTo>
                    <a:cubicBezTo>
                      <a:pt x="501" y="7239"/>
                      <a:pt x="4537" y="500"/>
                      <a:pt x="9507" y="500"/>
                    </a:cubicBezTo>
                    <a:cubicBezTo>
                      <a:pt x="9641" y="500"/>
                      <a:pt x="9741" y="367"/>
                      <a:pt x="9741" y="234"/>
                    </a:cubicBezTo>
                    <a:cubicBezTo>
                      <a:pt x="9741" y="134"/>
                      <a:pt x="9641" y="0"/>
                      <a:pt x="950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8" name="Google Shape;6478;p43"/>
              <p:cNvSpPr/>
              <p:nvPr/>
            </p:nvSpPr>
            <p:spPr>
              <a:xfrm>
                <a:off x="5954200" y="2046375"/>
                <a:ext cx="66750" cy="154300"/>
              </a:xfrm>
              <a:custGeom>
                <a:rect b="b" l="l" r="r" t="t"/>
                <a:pathLst>
                  <a:path extrusionOk="0" h="6172" w="2670">
                    <a:moveTo>
                      <a:pt x="1335" y="1"/>
                    </a:moveTo>
                    <a:cubicBezTo>
                      <a:pt x="601" y="1"/>
                      <a:pt x="1" y="601"/>
                      <a:pt x="1" y="1335"/>
                    </a:cubicBezTo>
                    <a:lnTo>
                      <a:pt x="1" y="4838"/>
                    </a:lnTo>
                    <a:cubicBezTo>
                      <a:pt x="1" y="5605"/>
                      <a:pt x="601" y="6172"/>
                      <a:pt x="1335" y="6172"/>
                    </a:cubicBezTo>
                    <a:cubicBezTo>
                      <a:pt x="2102" y="6172"/>
                      <a:pt x="2669" y="5605"/>
                      <a:pt x="2669" y="4838"/>
                    </a:cubicBezTo>
                    <a:lnTo>
                      <a:pt x="2669" y="1335"/>
                    </a:lnTo>
                    <a:cubicBezTo>
                      <a:pt x="2669" y="601"/>
                      <a:pt x="2102" y="1"/>
                      <a:pt x="1335" y="1"/>
                    </a:cubicBezTo>
                    <a:close/>
                  </a:path>
                </a:pathLst>
              </a:custGeom>
              <a:solidFill>
                <a:srgbClr val="6D6E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9" name="Google Shape;6479;p43"/>
              <p:cNvSpPr/>
              <p:nvPr/>
            </p:nvSpPr>
            <p:spPr>
              <a:xfrm>
                <a:off x="5968625" y="2048050"/>
                <a:ext cx="59000" cy="141300"/>
              </a:xfrm>
              <a:custGeom>
                <a:rect b="b" l="l" r="r" t="t"/>
                <a:pathLst>
                  <a:path extrusionOk="0" h="5652" w="2360">
                    <a:moveTo>
                      <a:pt x="758" y="1"/>
                    </a:moveTo>
                    <a:cubicBezTo>
                      <a:pt x="1425" y="1735"/>
                      <a:pt x="2359" y="4671"/>
                      <a:pt x="758" y="5238"/>
                    </a:cubicBezTo>
                    <a:cubicBezTo>
                      <a:pt x="1" y="5545"/>
                      <a:pt x="217" y="5651"/>
                      <a:pt x="860" y="5651"/>
                    </a:cubicBezTo>
                    <a:cubicBezTo>
                      <a:pt x="1123" y="5651"/>
                      <a:pt x="1457" y="5634"/>
                      <a:pt x="1825" y="5605"/>
                    </a:cubicBezTo>
                    <a:cubicBezTo>
                      <a:pt x="1992" y="5404"/>
                      <a:pt x="2092" y="5104"/>
                      <a:pt x="2092" y="4837"/>
                    </a:cubicBezTo>
                    <a:lnTo>
                      <a:pt x="2092" y="1301"/>
                    </a:lnTo>
                    <a:cubicBezTo>
                      <a:pt x="2092" y="568"/>
                      <a:pt x="1525" y="1"/>
                      <a:pt x="75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0" name="Google Shape;6480;p43"/>
              <p:cNvSpPr/>
              <p:nvPr/>
            </p:nvSpPr>
            <p:spPr>
              <a:xfrm>
                <a:off x="6179375" y="1640750"/>
                <a:ext cx="125100" cy="66400"/>
              </a:xfrm>
              <a:custGeom>
                <a:rect b="b" l="l" r="r" t="t"/>
                <a:pathLst>
                  <a:path extrusionOk="0" h="2656" w="5004">
                    <a:moveTo>
                      <a:pt x="3815" y="1"/>
                    </a:moveTo>
                    <a:cubicBezTo>
                      <a:pt x="3757" y="1"/>
                      <a:pt x="3697" y="5"/>
                      <a:pt x="3636" y="14"/>
                    </a:cubicBezTo>
                    <a:lnTo>
                      <a:pt x="1101" y="348"/>
                    </a:lnTo>
                    <a:cubicBezTo>
                      <a:pt x="467" y="414"/>
                      <a:pt x="0" y="1015"/>
                      <a:pt x="100" y="1649"/>
                    </a:cubicBezTo>
                    <a:cubicBezTo>
                      <a:pt x="163" y="2211"/>
                      <a:pt x="693" y="2656"/>
                      <a:pt x="1280" y="2656"/>
                    </a:cubicBezTo>
                    <a:cubicBezTo>
                      <a:pt x="1320" y="2656"/>
                      <a:pt x="1361" y="2654"/>
                      <a:pt x="1401" y="2649"/>
                    </a:cubicBezTo>
                    <a:lnTo>
                      <a:pt x="3936" y="2316"/>
                    </a:lnTo>
                    <a:cubicBezTo>
                      <a:pt x="4570" y="2216"/>
                      <a:pt x="5004" y="1649"/>
                      <a:pt x="4937" y="1015"/>
                    </a:cubicBezTo>
                    <a:cubicBezTo>
                      <a:pt x="4846" y="439"/>
                      <a:pt x="4397" y="1"/>
                      <a:pt x="381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1" name="Google Shape;6481;p43"/>
              <p:cNvSpPr/>
              <p:nvPr/>
            </p:nvSpPr>
            <p:spPr>
              <a:xfrm>
                <a:off x="6557125" y="1673625"/>
                <a:ext cx="243550" cy="395300"/>
              </a:xfrm>
              <a:custGeom>
                <a:rect b="b" l="l" r="r" t="t"/>
                <a:pathLst>
                  <a:path extrusionOk="0" h="15812" w="9742">
                    <a:moveTo>
                      <a:pt x="234" y="0"/>
                    </a:moveTo>
                    <a:cubicBezTo>
                      <a:pt x="134" y="0"/>
                      <a:pt x="1" y="134"/>
                      <a:pt x="1" y="234"/>
                    </a:cubicBezTo>
                    <a:cubicBezTo>
                      <a:pt x="1" y="367"/>
                      <a:pt x="134" y="500"/>
                      <a:pt x="234" y="500"/>
                    </a:cubicBezTo>
                    <a:cubicBezTo>
                      <a:pt x="5205" y="500"/>
                      <a:pt x="9241" y="7239"/>
                      <a:pt x="9241" y="15578"/>
                    </a:cubicBezTo>
                    <a:cubicBezTo>
                      <a:pt x="9241" y="15678"/>
                      <a:pt x="9374" y="15811"/>
                      <a:pt x="9508" y="15811"/>
                    </a:cubicBezTo>
                    <a:cubicBezTo>
                      <a:pt x="9641" y="15811"/>
                      <a:pt x="9741" y="15678"/>
                      <a:pt x="9741" y="15545"/>
                    </a:cubicBezTo>
                    <a:cubicBezTo>
                      <a:pt x="9741" y="6972"/>
                      <a:pt x="5505" y="0"/>
                      <a:pt x="23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2" name="Google Shape;6482;p43"/>
              <p:cNvSpPr/>
              <p:nvPr/>
            </p:nvSpPr>
            <p:spPr>
              <a:xfrm>
                <a:off x="6761450" y="2046375"/>
                <a:ext cx="66750" cy="154300"/>
              </a:xfrm>
              <a:custGeom>
                <a:rect b="b" l="l" r="r" t="t"/>
                <a:pathLst>
                  <a:path extrusionOk="0" h="6172" w="2670">
                    <a:moveTo>
                      <a:pt x="1335" y="1"/>
                    </a:moveTo>
                    <a:cubicBezTo>
                      <a:pt x="568" y="1"/>
                      <a:pt x="0" y="601"/>
                      <a:pt x="0" y="1335"/>
                    </a:cubicBezTo>
                    <a:lnTo>
                      <a:pt x="0" y="4838"/>
                    </a:lnTo>
                    <a:cubicBezTo>
                      <a:pt x="0" y="5605"/>
                      <a:pt x="568" y="6172"/>
                      <a:pt x="1335" y="6172"/>
                    </a:cubicBezTo>
                    <a:cubicBezTo>
                      <a:pt x="2069" y="6172"/>
                      <a:pt x="2669" y="5605"/>
                      <a:pt x="2669" y="4838"/>
                    </a:cubicBezTo>
                    <a:lnTo>
                      <a:pt x="2669" y="1335"/>
                    </a:lnTo>
                    <a:cubicBezTo>
                      <a:pt x="2669" y="601"/>
                      <a:pt x="2069" y="1"/>
                      <a:pt x="1335" y="1"/>
                    </a:cubicBezTo>
                    <a:close/>
                  </a:path>
                </a:pathLst>
              </a:custGeom>
              <a:solidFill>
                <a:srgbClr val="6D6E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3" name="Google Shape;6483;p43"/>
              <p:cNvSpPr/>
              <p:nvPr/>
            </p:nvSpPr>
            <p:spPr>
              <a:xfrm>
                <a:off x="6754775" y="2048050"/>
                <a:ext cx="59000" cy="141300"/>
              </a:xfrm>
              <a:custGeom>
                <a:rect b="b" l="l" r="r" t="t"/>
                <a:pathLst>
                  <a:path extrusionOk="0" h="5652" w="2360">
                    <a:moveTo>
                      <a:pt x="1602" y="1"/>
                    </a:moveTo>
                    <a:cubicBezTo>
                      <a:pt x="868" y="1"/>
                      <a:pt x="267" y="568"/>
                      <a:pt x="267" y="1301"/>
                    </a:cubicBezTo>
                    <a:lnTo>
                      <a:pt x="267" y="4837"/>
                    </a:lnTo>
                    <a:cubicBezTo>
                      <a:pt x="267" y="5104"/>
                      <a:pt x="401" y="5404"/>
                      <a:pt x="568" y="5605"/>
                    </a:cubicBezTo>
                    <a:cubicBezTo>
                      <a:pt x="926" y="5634"/>
                      <a:pt x="1254" y="5651"/>
                      <a:pt x="1512" y="5651"/>
                    </a:cubicBezTo>
                    <a:cubicBezTo>
                      <a:pt x="2143" y="5651"/>
                      <a:pt x="2359" y="5545"/>
                      <a:pt x="1602" y="5238"/>
                    </a:cubicBezTo>
                    <a:cubicBezTo>
                      <a:pt x="1" y="4671"/>
                      <a:pt x="935" y="1735"/>
                      <a:pt x="160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4" name="Google Shape;6484;p43"/>
              <p:cNvSpPr/>
              <p:nvPr/>
            </p:nvSpPr>
            <p:spPr>
              <a:xfrm>
                <a:off x="6477925" y="1640750"/>
                <a:ext cx="125100" cy="66400"/>
              </a:xfrm>
              <a:custGeom>
                <a:rect b="b" l="l" r="r" t="t"/>
                <a:pathLst>
                  <a:path extrusionOk="0" h="2656" w="5004">
                    <a:moveTo>
                      <a:pt x="1189" y="1"/>
                    </a:moveTo>
                    <a:cubicBezTo>
                      <a:pt x="607" y="1"/>
                      <a:pt x="158" y="439"/>
                      <a:pt x="67" y="1015"/>
                    </a:cubicBezTo>
                    <a:cubicBezTo>
                      <a:pt x="0" y="1649"/>
                      <a:pt x="434" y="2216"/>
                      <a:pt x="1067" y="2316"/>
                    </a:cubicBezTo>
                    <a:lnTo>
                      <a:pt x="3603" y="2649"/>
                    </a:lnTo>
                    <a:cubicBezTo>
                      <a:pt x="3643" y="2654"/>
                      <a:pt x="3684" y="2656"/>
                      <a:pt x="3724" y="2656"/>
                    </a:cubicBezTo>
                    <a:cubicBezTo>
                      <a:pt x="4311" y="2656"/>
                      <a:pt x="4841" y="2211"/>
                      <a:pt x="4904" y="1649"/>
                    </a:cubicBezTo>
                    <a:cubicBezTo>
                      <a:pt x="5004" y="1015"/>
                      <a:pt x="4537" y="414"/>
                      <a:pt x="3903" y="348"/>
                    </a:cubicBezTo>
                    <a:lnTo>
                      <a:pt x="1368" y="14"/>
                    </a:lnTo>
                    <a:cubicBezTo>
                      <a:pt x="1307" y="5"/>
                      <a:pt x="1247" y="1"/>
                      <a:pt x="118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5" name="Google Shape;6485;p43"/>
              <p:cNvSpPr/>
              <p:nvPr/>
            </p:nvSpPr>
            <p:spPr>
              <a:xfrm>
                <a:off x="5772400" y="3696725"/>
                <a:ext cx="1272600" cy="132625"/>
              </a:xfrm>
              <a:custGeom>
                <a:rect b="b" l="l" r="r" t="t"/>
                <a:pathLst>
                  <a:path extrusionOk="0" h="5305" w="50904">
                    <a:moveTo>
                      <a:pt x="1" y="1"/>
                    </a:moveTo>
                    <a:lnTo>
                      <a:pt x="1" y="5305"/>
                    </a:lnTo>
                    <a:lnTo>
                      <a:pt x="50904" y="5305"/>
                    </a:lnTo>
                    <a:lnTo>
                      <a:pt x="50904"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6" name="Google Shape;6486;p43"/>
              <p:cNvSpPr/>
              <p:nvPr/>
            </p:nvSpPr>
            <p:spPr>
              <a:xfrm>
                <a:off x="5772400" y="3701725"/>
                <a:ext cx="1272600" cy="81750"/>
              </a:xfrm>
              <a:custGeom>
                <a:rect b="b" l="l" r="r" t="t"/>
                <a:pathLst>
                  <a:path extrusionOk="0" h="3270" w="50904">
                    <a:moveTo>
                      <a:pt x="1" y="1"/>
                    </a:moveTo>
                    <a:lnTo>
                      <a:pt x="1" y="3270"/>
                    </a:lnTo>
                    <a:lnTo>
                      <a:pt x="50904" y="3270"/>
                    </a:lnTo>
                    <a:lnTo>
                      <a:pt x="5090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7" name="Google Shape;6487;p43"/>
              <p:cNvSpPr/>
              <p:nvPr/>
            </p:nvSpPr>
            <p:spPr>
              <a:xfrm>
                <a:off x="5685675" y="2178975"/>
                <a:ext cx="1444400" cy="413650"/>
              </a:xfrm>
              <a:custGeom>
                <a:rect b="b" l="l" r="r" t="t"/>
                <a:pathLst>
                  <a:path extrusionOk="0" h="16546" w="57776">
                    <a:moveTo>
                      <a:pt x="1" y="1"/>
                    </a:moveTo>
                    <a:lnTo>
                      <a:pt x="134" y="301"/>
                    </a:lnTo>
                    <a:lnTo>
                      <a:pt x="1702" y="5271"/>
                    </a:lnTo>
                    <a:lnTo>
                      <a:pt x="5338" y="16546"/>
                    </a:lnTo>
                    <a:lnTo>
                      <a:pt x="52438" y="16546"/>
                    </a:lnTo>
                    <a:lnTo>
                      <a:pt x="56074" y="5271"/>
                    </a:lnTo>
                    <a:lnTo>
                      <a:pt x="57675" y="301"/>
                    </a:lnTo>
                    <a:lnTo>
                      <a:pt x="57775"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8" name="Google Shape;6488;p43"/>
              <p:cNvSpPr/>
              <p:nvPr/>
            </p:nvSpPr>
            <p:spPr>
              <a:xfrm>
                <a:off x="5689025" y="2186475"/>
                <a:ext cx="1438550" cy="124300"/>
              </a:xfrm>
              <a:custGeom>
                <a:rect b="b" l="l" r="r" t="t"/>
                <a:pathLst>
                  <a:path extrusionOk="0" h="4972" w="57542">
                    <a:moveTo>
                      <a:pt x="0" y="1"/>
                    </a:moveTo>
                    <a:lnTo>
                      <a:pt x="1568" y="4971"/>
                    </a:lnTo>
                    <a:lnTo>
                      <a:pt x="55940" y="4971"/>
                    </a:lnTo>
                    <a:lnTo>
                      <a:pt x="5754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9" name="Google Shape;6489;p43"/>
              <p:cNvSpPr/>
              <p:nvPr/>
            </p:nvSpPr>
            <p:spPr>
              <a:xfrm>
                <a:off x="5637325" y="2098925"/>
                <a:ext cx="1541125" cy="101750"/>
              </a:xfrm>
              <a:custGeom>
                <a:rect b="b" l="l" r="r" t="t"/>
                <a:pathLst>
                  <a:path extrusionOk="0" h="4070" w="61645">
                    <a:moveTo>
                      <a:pt x="2669" y="0"/>
                    </a:moveTo>
                    <a:cubicBezTo>
                      <a:pt x="1168" y="0"/>
                      <a:pt x="0" y="901"/>
                      <a:pt x="0" y="2035"/>
                    </a:cubicBezTo>
                    <a:cubicBezTo>
                      <a:pt x="0" y="3169"/>
                      <a:pt x="1234" y="4070"/>
                      <a:pt x="2669" y="4070"/>
                    </a:cubicBezTo>
                    <a:lnTo>
                      <a:pt x="58975" y="4070"/>
                    </a:lnTo>
                    <a:cubicBezTo>
                      <a:pt x="60477" y="4070"/>
                      <a:pt x="61644" y="3169"/>
                      <a:pt x="61644" y="2035"/>
                    </a:cubicBezTo>
                    <a:cubicBezTo>
                      <a:pt x="61644" y="901"/>
                      <a:pt x="60477" y="0"/>
                      <a:pt x="590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0" name="Google Shape;6490;p43"/>
              <p:cNvSpPr/>
              <p:nvPr/>
            </p:nvSpPr>
            <p:spPr>
              <a:xfrm>
                <a:off x="5987575" y="2592600"/>
                <a:ext cx="840625" cy="1125000"/>
              </a:xfrm>
              <a:custGeom>
                <a:rect b="b" l="l" r="r" t="t"/>
                <a:pathLst>
                  <a:path extrusionOk="0" h="45000" w="33625">
                    <a:moveTo>
                      <a:pt x="0" y="1"/>
                    </a:moveTo>
                    <a:lnTo>
                      <a:pt x="0" y="45000"/>
                    </a:lnTo>
                    <a:lnTo>
                      <a:pt x="33624" y="45000"/>
                    </a:lnTo>
                    <a:lnTo>
                      <a:pt x="33624"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1" name="Google Shape;6491;p43"/>
              <p:cNvSpPr/>
              <p:nvPr/>
            </p:nvSpPr>
            <p:spPr>
              <a:xfrm>
                <a:off x="6045100" y="2670175"/>
                <a:ext cx="725550" cy="971550"/>
              </a:xfrm>
              <a:custGeom>
                <a:rect b="b" l="l" r="r" t="t"/>
                <a:pathLst>
                  <a:path extrusionOk="0" h="38862" w="29022">
                    <a:moveTo>
                      <a:pt x="1" y="0"/>
                    </a:moveTo>
                    <a:lnTo>
                      <a:pt x="1" y="38861"/>
                    </a:lnTo>
                    <a:lnTo>
                      <a:pt x="29021" y="38861"/>
                    </a:lnTo>
                    <a:lnTo>
                      <a:pt x="2902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2" name="Google Shape;6492;p43"/>
              <p:cNvSpPr/>
              <p:nvPr/>
            </p:nvSpPr>
            <p:spPr>
              <a:xfrm>
                <a:off x="5987575" y="2592600"/>
                <a:ext cx="840625" cy="29225"/>
              </a:xfrm>
              <a:custGeom>
                <a:rect b="b" l="l" r="r" t="t"/>
                <a:pathLst>
                  <a:path extrusionOk="0" h="1169" w="33625">
                    <a:moveTo>
                      <a:pt x="0" y="1"/>
                    </a:moveTo>
                    <a:lnTo>
                      <a:pt x="0" y="1168"/>
                    </a:lnTo>
                    <a:lnTo>
                      <a:pt x="33624" y="1168"/>
                    </a:lnTo>
                    <a:lnTo>
                      <a:pt x="3362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6" name="Shape 6496"/>
        <p:cNvGrpSpPr/>
        <p:nvPr/>
      </p:nvGrpSpPr>
      <p:grpSpPr>
        <a:xfrm>
          <a:off x="0" y="0"/>
          <a:ext cx="0" cy="0"/>
          <a:chOff x="0" y="0"/>
          <a:chExt cx="0" cy="0"/>
        </a:xfrm>
      </p:grpSpPr>
      <p:pic>
        <p:nvPicPr>
          <p:cNvPr id="6497" name="Google Shape;6497;p44"/>
          <p:cNvPicPr preferRelativeResize="0"/>
          <p:nvPr/>
        </p:nvPicPr>
        <p:blipFill>
          <a:blip r:embed="rId3">
            <a:alphaModFix/>
          </a:blip>
          <a:stretch>
            <a:fillRect/>
          </a:stretch>
        </p:blipFill>
        <p:spPr>
          <a:xfrm>
            <a:off x="1256750" y="935525"/>
            <a:ext cx="6630500" cy="3534024"/>
          </a:xfrm>
          <a:prstGeom prst="rect">
            <a:avLst/>
          </a:prstGeom>
          <a:noFill/>
          <a:ln>
            <a:noFill/>
          </a:ln>
        </p:spPr>
      </p:pic>
      <p:sp>
        <p:nvSpPr>
          <p:cNvPr id="6498" name="Google Shape;6498;p44"/>
          <p:cNvSpPr txBox="1"/>
          <p:nvPr>
            <p:ph idx="9" type="subTitle"/>
          </p:nvPr>
        </p:nvSpPr>
        <p:spPr>
          <a:xfrm>
            <a:off x="5567200" y="2934100"/>
            <a:ext cx="2178300" cy="15075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i="1" lang="en" sz="1900">
                <a:solidFill>
                  <a:schemeClr val="lt2"/>
                </a:solidFill>
              </a:rPr>
              <a:t>Platforms by the number of movies they have</a:t>
            </a:r>
            <a:endParaRPr b="1" i="1" sz="1900">
              <a:solidFill>
                <a:schemeClr val="lt2"/>
              </a:solidFill>
            </a:endParaRPr>
          </a:p>
          <a:p>
            <a:pPr indent="0" lvl="0" marL="0" rtl="0" algn="l">
              <a:spcBef>
                <a:spcPts val="1200"/>
              </a:spcBef>
              <a:spcAft>
                <a:spcPts val="0"/>
              </a:spcAft>
              <a:buNone/>
            </a:pPr>
            <a:r>
              <a:t/>
            </a:r>
            <a:endParaRPr/>
          </a:p>
        </p:txBody>
      </p:sp>
      <p:sp>
        <p:nvSpPr>
          <p:cNvPr id="6499" name="Google Shape;6499;p44"/>
          <p:cNvSpPr txBox="1"/>
          <p:nvPr>
            <p:ph idx="14" type="title"/>
          </p:nvPr>
        </p:nvSpPr>
        <p:spPr>
          <a:xfrm>
            <a:off x="1300925" y="1658050"/>
            <a:ext cx="2027100" cy="167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000">
                <a:solidFill>
                  <a:schemeClr val="lt2"/>
                </a:solidFill>
              </a:rPr>
              <a:t>01</a:t>
            </a:r>
            <a:endParaRPr sz="7000">
              <a:solidFill>
                <a:schemeClr val="lt2"/>
              </a:solidFill>
            </a:endParaRPr>
          </a:p>
        </p:txBody>
      </p:sp>
      <p:sp>
        <p:nvSpPr>
          <p:cNvPr id="6500" name="Google Shape;6500;p44"/>
          <p:cNvSpPr txBox="1"/>
          <p:nvPr>
            <p:ph idx="15" type="title"/>
          </p:nvPr>
        </p:nvSpPr>
        <p:spPr>
          <a:xfrm>
            <a:off x="720000" y="36282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3000"/>
              <a:buFont typeface="Arial"/>
              <a:buNone/>
            </a:pPr>
            <a:r>
              <a:rPr lang="en"/>
              <a:t>Analysis  result in </a:t>
            </a:r>
            <a:r>
              <a:rPr lang="en">
                <a:solidFill>
                  <a:schemeClr val="accent2"/>
                </a:solidFill>
              </a:rPr>
              <a:t>case 25</a:t>
            </a:r>
            <a:endParaRPr>
              <a:solidFill>
                <a:schemeClr val="accent2"/>
              </a:solidFill>
            </a:endParaRPr>
          </a:p>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4" name="Shape 6504"/>
        <p:cNvGrpSpPr/>
        <p:nvPr/>
      </p:nvGrpSpPr>
      <p:grpSpPr>
        <a:xfrm>
          <a:off x="0" y="0"/>
          <a:ext cx="0" cy="0"/>
          <a:chOff x="0" y="0"/>
          <a:chExt cx="0" cy="0"/>
        </a:xfrm>
      </p:grpSpPr>
      <p:pic>
        <p:nvPicPr>
          <p:cNvPr id="6505" name="Google Shape;6505;p45"/>
          <p:cNvPicPr preferRelativeResize="0"/>
          <p:nvPr/>
        </p:nvPicPr>
        <p:blipFill>
          <a:blip r:embed="rId3">
            <a:alphaModFix/>
          </a:blip>
          <a:stretch>
            <a:fillRect/>
          </a:stretch>
        </p:blipFill>
        <p:spPr>
          <a:xfrm>
            <a:off x="73650" y="2015075"/>
            <a:ext cx="4444175" cy="2953600"/>
          </a:xfrm>
          <a:prstGeom prst="rect">
            <a:avLst/>
          </a:prstGeom>
          <a:noFill/>
          <a:ln cap="flat" cmpd="sng" w="9525">
            <a:solidFill>
              <a:schemeClr val="dk2"/>
            </a:solidFill>
            <a:prstDash val="solid"/>
            <a:round/>
            <a:headEnd len="sm" w="sm" type="none"/>
            <a:tailEnd len="sm" w="sm" type="none"/>
          </a:ln>
        </p:spPr>
      </p:pic>
      <p:sp>
        <p:nvSpPr>
          <p:cNvPr id="6506" name="Google Shape;6506;p45"/>
          <p:cNvSpPr txBox="1"/>
          <p:nvPr>
            <p:ph idx="15" type="title"/>
          </p:nvPr>
        </p:nvSpPr>
        <p:spPr>
          <a:xfrm>
            <a:off x="718313" y="723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500"/>
              <a:t>Analysis  result in </a:t>
            </a:r>
            <a:r>
              <a:rPr b="1" lang="en" sz="3500">
                <a:solidFill>
                  <a:schemeClr val="accent2"/>
                </a:solidFill>
              </a:rPr>
              <a:t>case 25</a:t>
            </a:r>
            <a:endParaRPr b="1" sz="3500">
              <a:solidFill>
                <a:schemeClr val="accent2"/>
              </a:solidFill>
            </a:endParaRPr>
          </a:p>
          <a:p>
            <a:pPr indent="0" lvl="0" marL="0" rtl="0" algn="ctr">
              <a:spcBef>
                <a:spcPts val="0"/>
              </a:spcBef>
              <a:spcAft>
                <a:spcPts val="0"/>
              </a:spcAft>
              <a:buNone/>
            </a:pPr>
            <a:r>
              <a:t/>
            </a:r>
            <a:endParaRPr/>
          </a:p>
        </p:txBody>
      </p:sp>
      <p:sp>
        <p:nvSpPr>
          <p:cNvPr id="6507" name="Google Shape;6507;p45"/>
          <p:cNvSpPr txBox="1"/>
          <p:nvPr/>
        </p:nvSpPr>
        <p:spPr>
          <a:xfrm>
            <a:off x="2674550" y="706525"/>
            <a:ext cx="5627700" cy="74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i="1" lang="en" sz="1700">
                <a:solidFill>
                  <a:schemeClr val="accent1"/>
                </a:solidFill>
                <a:latin typeface="Limelight"/>
                <a:ea typeface="Limelight"/>
                <a:cs typeface="Limelight"/>
                <a:sym typeface="Limelight"/>
              </a:rPr>
              <a:t>Platforms by the number and percentage of high-quality(IMDb 8.5+) movie</a:t>
            </a:r>
            <a:endParaRPr b="1" i="1" sz="2500">
              <a:solidFill>
                <a:schemeClr val="accent1"/>
              </a:solidFill>
              <a:latin typeface="Limelight"/>
              <a:ea typeface="Limelight"/>
              <a:cs typeface="Limelight"/>
              <a:sym typeface="Limelight"/>
            </a:endParaRPr>
          </a:p>
        </p:txBody>
      </p:sp>
      <p:sp>
        <p:nvSpPr>
          <p:cNvPr id="6508" name="Google Shape;6508;p45"/>
          <p:cNvSpPr txBox="1"/>
          <p:nvPr>
            <p:ph idx="14" type="title"/>
          </p:nvPr>
        </p:nvSpPr>
        <p:spPr>
          <a:xfrm>
            <a:off x="901550" y="432775"/>
            <a:ext cx="1773000" cy="129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accent1"/>
                </a:solidFill>
              </a:rPr>
              <a:t>02</a:t>
            </a:r>
            <a:endParaRPr sz="4800">
              <a:solidFill>
                <a:schemeClr val="accent1"/>
              </a:solidFill>
            </a:endParaRPr>
          </a:p>
        </p:txBody>
      </p:sp>
      <p:pic>
        <p:nvPicPr>
          <p:cNvPr id="6509" name="Google Shape;6509;p45"/>
          <p:cNvPicPr preferRelativeResize="0"/>
          <p:nvPr/>
        </p:nvPicPr>
        <p:blipFill>
          <a:blip r:embed="rId4">
            <a:alphaModFix/>
          </a:blip>
          <a:stretch>
            <a:fillRect/>
          </a:stretch>
        </p:blipFill>
        <p:spPr>
          <a:xfrm>
            <a:off x="4642600" y="2015075"/>
            <a:ext cx="4444175" cy="2953600"/>
          </a:xfrm>
          <a:prstGeom prst="rect">
            <a:avLst/>
          </a:prstGeom>
          <a:noFill/>
          <a:ln cap="flat" cmpd="sng" w="9525">
            <a:solidFill>
              <a:schemeClr val="dk2"/>
            </a:solidFill>
            <a:prstDash val="solid"/>
            <a:round/>
            <a:headEnd len="sm" w="sm" type="none"/>
            <a:tailEnd len="sm" w="sm" type="none"/>
          </a:ln>
        </p:spPr>
      </p:pic>
      <p:sp>
        <p:nvSpPr>
          <p:cNvPr id="6510" name="Google Shape;6510;p45"/>
          <p:cNvSpPr txBox="1"/>
          <p:nvPr/>
        </p:nvSpPr>
        <p:spPr>
          <a:xfrm>
            <a:off x="73650" y="1614875"/>
            <a:ext cx="1987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1"/>
                </a:solidFill>
                <a:latin typeface="Actor"/>
                <a:ea typeface="Actor"/>
                <a:cs typeface="Actor"/>
                <a:sym typeface="Actor"/>
              </a:rPr>
              <a:t>By quantity:</a:t>
            </a:r>
            <a:endParaRPr b="1">
              <a:solidFill>
                <a:schemeClr val="accent1"/>
              </a:solidFill>
              <a:latin typeface="Actor"/>
              <a:ea typeface="Actor"/>
              <a:cs typeface="Actor"/>
              <a:sym typeface="Actor"/>
            </a:endParaRPr>
          </a:p>
        </p:txBody>
      </p:sp>
      <p:sp>
        <p:nvSpPr>
          <p:cNvPr id="6511" name="Google Shape;6511;p45"/>
          <p:cNvSpPr txBox="1"/>
          <p:nvPr/>
        </p:nvSpPr>
        <p:spPr>
          <a:xfrm>
            <a:off x="4573050" y="1614875"/>
            <a:ext cx="1494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1"/>
                </a:solidFill>
                <a:latin typeface="Actor"/>
                <a:ea typeface="Actor"/>
                <a:cs typeface="Actor"/>
                <a:sym typeface="Actor"/>
              </a:rPr>
              <a:t>By percentage:</a:t>
            </a:r>
            <a:endParaRPr b="1">
              <a:solidFill>
                <a:schemeClr val="accent1"/>
              </a:solidFill>
              <a:latin typeface="Actor"/>
              <a:ea typeface="Actor"/>
              <a:cs typeface="Actor"/>
              <a:sym typeface="Acto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5" name="Shape 6515"/>
        <p:cNvGrpSpPr/>
        <p:nvPr/>
      </p:nvGrpSpPr>
      <p:grpSpPr>
        <a:xfrm>
          <a:off x="0" y="0"/>
          <a:ext cx="0" cy="0"/>
          <a:chOff x="0" y="0"/>
          <a:chExt cx="0" cy="0"/>
        </a:xfrm>
      </p:grpSpPr>
      <p:sp>
        <p:nvSpPr>
          <p:cNvPr id="6516" name="Google Shape;6516;p46"/>
          <p:cNvSpPr txBox="1"/>
          <p:nvPr/>
        </p:nvSpPr>
        <p:spPr>
          <a:xfrm>
            <a:off x="859275" y="2054350"/>
            <a:ext cx="2444700" cy="165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i="1" lang="en" sz="1700">
                <a:solidFill>
                  <a:schemeClr val="accent1"/>
                </a:solidFill>
                <a:latin typeface="Limelight"/>
                <a:ea typeface="Limelight"/>
                <a:cs typeface="Limelight"/>
                <a:sym typeface="Limelight"/>
              </a:rPr>
              <a:t>Platforms by the number and percentage of high-quality(IMDb 8.5+) movie</a:t>
            </a:r>
            <a:endParaRPr b="1" i="1" sz="2500">
              <a:solidFill>
                <a:schemeClr val="accent1"/>
              </a:solidFill>
              <a:latin typeface="Limelight"/>
              <a:ea typeface="Limelight"/>
              <a:cs typeface="Limelight"/>
              <a:sym typeface="Limelight"/>
            </a:endParaRPr>
          </a:p>
        </p:txBody>
      </p:sp>
      <p:sp>
        <p:nvSpPr>
          <p:cNvPr id="6517" name="Google Shape;6517;p46"/>
          <p:cNvSpPr txBox="1"/>
          <p:nvPr>
            <p:ph idx="14" type="title"/>
          </p:nvPr>
        </p:nvSpPr>
        <p:spPr>
          <a:xfrm>
            <a:off x="671700" y="759550"/>
            <a:ext cx="1773000" cy="129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400">
                <a:solidFill>
                  <a:schemeClr val="accent1"/>
                </a:solidFill>
              </a:rPr>
              <a:t>02</a:t>
            </a:r>
            <a:endParaRPr sz="7400">
              <a:solidFill>
                <a:schemeClr val="accent1"/>
              </a:solidFill>
            </a:endParaRPr>
          </a:p>
        </p:txBody>
      </p:sp>
      <p:pic>
        <p:nvPicPr>
          <p:cNvPr id="6518" name="Google Shape;6518;p46"/>
          <p:cNvPicPr preferRelativeResize="0"/>
          <p:nvPr/>
        </p:nvPicPr>
        <p:blipFill>
          <a:blip r:embed="rId3">
            <a:alphaModFix/>
          </a:blip>
          <a:stretch>
            <a:fillRect/>
          </a:stretch>
        </p:blipFill>
        <p:spPr>
          <a:xfrm>
            <a:off x="3551825" y="631913"/>
            <a:ext cx="4532552" cy="3879674"/>
          </a:xfrm>
          <a:prstGeom prst="rect">
            <a:avLst/>
          </a:prstGeom>
          <a:noFill/>
          <a:ln>
            <a:noFill/>
          </a:ln>
          <a:effectLst>
            <a:outerShdw blurRad="242888" rotWithShape="0" algn="bl" dist="76200">
              <a:srgbClr val="E69138"/>
            </a:outerShdw>
          </a:effectLst>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vie Awards Ceremony by Slidesgo">
  <a:themeElements>
    <a:clrScheme name="Simple Light">
      <a:dk1>
        <a:srgbClr val="FFFFFF"/>
      </a:dk1>
      <a:lt1>
        <a:srgbClr val="000D20"/>
      </a:lt1>
      <a:dk2>
        <a:srgbClr val="B7233F"/>
      </a:dk2>
      <a:lt2>
        <a:srgbClr val="80192C"/>
      </a:lt2>
      <a:accent1>
        <a:srgbClr val="FFE290"/>
      </a:accent1>
      <a:accent2>
        <a:srgbClr val="FFB243"/>
      </a:accent2>
      <a:accent3>
        <a:srgbClr val="2A2A53"/>
      </a:accent3>
      <a:accent4>
        <a:srgbClr val="869FB1"/>
      </a:accent4>
      <a:accent5>
        <a:srgbClr val="D9D7D3"/>
      </a:accent5>
      <a:accent6>
        <a:srgbClr val="6F1C4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